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2" autoAdjust="0"/>
  </p:normalViewPr>
  <p:slideViewPr>
    <p:cSldViewPr>
      <p:cViewPr varScale="1">
        <p:scale>
          <a:sx n="102" d="100"/>
          <a:sy n="102" d="100"/>
        </p:scale>
        <p:origin x="336" y="1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8/11/18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23858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Logic</a:t>
            </a:r>
            <a:endParaRPr lang="en-SG" sz="16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4642347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/>
              <a:t>Storage</a:t>
            </a:r>
            <a:endParaRPr lang="en-SG" sz="16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143088" y="2450695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/>
              <a:t>UI</a:t>
            </a:r>
            <a:endParaRPr lang="en-SG" sz="16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238301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/>
              <a:t>Common</a:t>
            </a:r>
            <a:endParaRPr lang="en-SG" sz="16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269087" y="3524794"/>
            <a:ext cx="1620000" cy="539999"/>
            <a:chOff x="-228600" y="1281348"/>
            <a:chExt cx="1371600" cy="609600"/>
          </a:xfrm>
          <a:solidFill>
            <a:schemeClr val="bg1"/>
          </a:solidFill>
        </p:grpSpPr>
        <p:sp>
          <p:nvSpPr>
            <p:cNvPr id="95" name="Rectangle 94"/>
            <p:cNvSpPr/>
            <p:nvPr/>
          </p:nvSpPr>
          <p:spPr>
            <a:xfrm>
              <a:off x="-228600" y="1403267"/>
              <a:ext cx="1371600" cy="4876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::advise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800" y="1281348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511888" y="2831695"/>
            <a:ext cx="1620000" cy="540000"/>
            <a:chOff x="-278892" y="1371600"/>
            <a:chExt cx="1371600" cy="762000"/>
          </a:xfrm>
          <a:solidFill>
            <a:schemeClr val="bg1"/>
          </a:solidFill>
        </p:grpSpPr>
        <p:sp>
          <p:nvSpPr>
            <p:cNvPr id="98" name="Rectangle 97"/>
            <p:cNvSpPr/>
            <p:nvPr/>
          </p:nvSpPr>
          <p:spPr>
            <a:xfrm>
              <a:off x="-278892" y="1524000"/>
              <a:ext cx="1371600" cy="6096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7030A0"/>
                  </a:solidFill>
                </a:rPr>
                <a:t>logic::data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5508" y="1371600"/>
              <a:ext cx="457200" cy="152400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771488" y="2838994"/>
            <a:ext cx="1613426" cy="540000"/>
            <a:chOff x="-447564" y="1782355"/>
            <a:chExt cx="1600200" cy="762000"/>
          </a:xfrm>
          <a:solidFill>
            <a:schemeClr val="bg1"/>
          </a:solidFill>
        </p:grpSpPr>
        <p:sp>
          <p:nvSpPr>
            <p:cNvPr id="104" name="Rectangle 103"/>
            <p:cNvSpPr/>
            <p:nvPr/>
          </p:nvSpPr>
          <p:spPr>
            <a:xfrm>
              <a:off x="-447564" y="1934755"/>
              <a:ext cx="1600200" cy="6096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storage::repository</a:t>
              </a:r>
              <a:r>
                <a:rPr lang="en-SG" sz="14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63" y="1782355"/>
              <a:ext cx="535573" cy="152400"/>
            </a:xfrm>
            <a:prstGeom prst="rect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178908" y="1459090"/>
            <a:ext cx="1835999" cy="485142"/>
            <a:chOff x="-533400" y="1387381"/>
            <a:chExt cx="1676400" cy="491269"/>
          </a:xfrm>
          <a:solidFill>
            <a:schemeClr val="bg1"/>
          </a:solidFill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util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94360" y="138738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079087" y="2072229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3321888" y="2072229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5578347" y="2072229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>
            <a:grpSpLocks noChangeAspect="1"/>
          </p:cNvGrpSpPr>
          <p:nvPr/>
        </p:nvGrpSpPr>
        <p:grpSpPr>
          <a:xfrm>
            <a:off x="2176660" y="1466367"/>
            <a:ext cx="1835999" cy="478575"/>
            <a:chOff x="-533400" y="1394031"/>
            <a:chExt cx="1676400" cy="484619"/>
          </a:xfrm>
          <a:solidFill>
            <a:schemeClr val="bg1"/>
          </a:solidFill>
        </p:grpSpPr>
        <p:sp>
          <p:nvSpPr>
            <p:cNvPr id="136" name="Rectangle 135"/>
            <p:cNvSpPr/>
            <p:nvPr/>
          </p:nvSpPr>
          <p:spPr>
            <a:xfrm>
              <a:off x="-533400" y="1524000"/>
              <a:ext cx="1676400" cy="354650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94360" y="1394031"/>
              <a:ext cx="548640" cy="135213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56" name="Group 155"/>
          <p:cNvGrpSpPr>
            <a:grpSpLocks noChangeAspect="1"/>
          </p:cNvGrpSpPr>
          <p:nvPr/>
        </p:nvGrpSpPr>
        <p:grpSpPr>
          <a:xfrm>
            <a:off x="4300460" y="1460631"/>
            <a:ext cx="1835999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57" name="Rectangle 156"/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69087" y="2830056"/>
            <a:ext cx="1620000" cy="538799"/>
            <a:chOff x="-228600" y="1537552"/>
            <a:chExt cx="1371600" cy="608246"/>
          </a:xfrm>
          <a:solidFill>
            <a:schemeClr val="bg1"/>
          </a:solidFill>
        </p:grpSpPr>
        <p:sp>
          <p:nvSpPr>
            <p:cNvPr id="181" name="Rectangle 180"/>
            <p:cNvSpPr/>
            <p:nvPr/>
          </p:nvSpPr>
          <p:spPr>
            <a:xfrm>
              <a:off x="-228600" y="1658118"/>
              <a:ext cx="1371600" cy="4876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ui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::controller</a:t>
              </a:r>
              <a:endParaRPr lang="en-SG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85800" y="1537552"/>
              <a:ext cx="457200" cy="12192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014907" y="3431992"/>
            <a:ext cx="37098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>
            <a:off x="4205820" y="3475903"/>
            <a:ext cx="436527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irect Access Storage 188"/>
          <p:cNvSpPr/>
          <p:nvPr/>
        </p:nvSpPr>
        <p:spPr>
          <a:xfrm rot="16200000">
            <a:off x="7288421" y="3556986"/>
            <a:ext cx="1371600" cy="1015615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61"/>
          <p:cNvCxnSpPr>
            <a:cxnSpLocks/>
            <a:stCxn id="104" idx="3"/>
            <a:endCxn id="189" idx="4"/>
          </p:cNvCxnSpPr>
          <p:nvPr/>
        </p:nvCxnSpPr>
        <p:spPr>
          <a:xfrm>
            <a:off x="6384914" y="3162994"/>
            <a:ext cx="1589308" cy="21600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FDC26D5-F4B7-8849-9F45-00A27180D155}"/>
              </a:ext>
            </a:extLst>
          </p:cNvPr>
          <p:cNvGrpSpPr>
            <a:grpSpLocks noChangeAspect="1"/>
          </p:cNvGrpSpPr>
          <p:nvPr/>
        </p:nvGrpSpPr>
        <p:grpSpPr>
          <a:xfrm>
            <a:off x="6438658" y="1466901"/>
            <a:ext cx="1835999" cy="487699"/>
            <a:chOff x="-762000" y="1396159"/>
            <a:chExt cx="1905000" cy="481133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907A73C-A84B-624B-9EFB-54EDEEC5FACF}"/>
                </a:ext>
              </a:extLst>
            </p:cNvPr>
            <p:cNvSpPr/>
            <p:nvPr/>
          </p:nvSpPr>
          <p:spPr>
            <a:xfrm>
              <a:off x="-762000" y="1524000"/>
              <a:ext cx="1905000" cy="353292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common::entity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1BE302F-0E22-EF4F-A558-F1CCDBA2A16B}"/>
                </a:ext>
              </a:extLst>
            </p:cNvPr>
            <p:cNvSpPr/>
            <p:nvPr/>
          </p:nvSpPr>
          <p:spPr>
            <a:xfrm>
              <a:off x="519546" y="1396159"/>
              <a:ext cx="623454" cy="13485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32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58</cp:revision>
  <cp:lastPrinted>2013-07-05T03:08:56Z</cp:lastPrinted>
  <dcterms:created xsi:type="dcterms:W3CDTF">2006-08-16T00:00:00Z</dcterms:created>
  <dcterms:modified xsi:type="dcterms:W3CDTF">2018-11-08T06:40:02Z</dcterms:modified>
</cp:coreProperties>
</file>