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8640763" cy="6300788"/>
  <p:notesSz cx="6797675" cy="9872663"/>
  <p:custDataLst>
    <p:tags r:id="rId4"/>
  </p:custDataLst>
  <p:defaultTextStyle>
    <a:defPPr>
      <a:defRPr lang="en-US"/>
    </a:defPPr>
    <a:lvl1pPr marL="0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5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07" autoAdjust="0"/>
  </p:normalViewPr>
  <p:slideViewPr>
    <p:cSldViewPr>
      <p:cViewPr varScale="1">
        <p:scale>
          <a:sx n="97" d="100"/>
          <a:sy n="97" d="100"/>
        </p:scale>
        <p:origin x="488" y="200"/>
      </p:cViewPr>
      <p:guideLst>
        <p:guide orient="horz" pos="198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FA8FF-20DC-44E5-8C35-13EAF0A5698C}" type="datetimeFigureOut">
              <a:rPr lang="en-SG" smtClean="0"/>
              <a:pPr/>
              <a:t>14/11/18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0425" y="739775"/>
            <a:ext cx="50768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A5AA4-18D7-48CB-8D4B-C9F7395BD00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71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957328"/>
            <a:ext cx="7344649" cy="13505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570447"/>
            <a:ext cx="6048534" cy="16102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0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8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5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52324"/>
            <a:ext cx="1944172" cy="53760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8" y="252324"/>
            <a:ext cx="5688502" cy="53760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4048840"/>
            <a:ext cx="7344649" cy="125140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670543"/>
            <a:ext cx="7344649" cy="137829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68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37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06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7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44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613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82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151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10385"/>
            <a:ext cx="3817838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1998167"/>
            <a:ext cx="3817838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8" y="1410385"/>
            <a:ext cx="3819337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8" y="1998167"/>
            <a:ext cx="3819337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50864"/>
            <a:ext cx="2842751" cy="106763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50865"/>
            <a:ext cx="4830427" cy="537754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318499"/>
            <a:ext cx="2842751" cy="4309914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410551"/>
            <a:ext cx="5184458" cy="52069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562987"/>
            <a:ext cx="5184458" cy="3780473"/>
          </a:xfrm>
        </p:spPr>
        <p:txBody>
          <a:bodyPr/>
          <a:lstStyle>
            <a:lvl1pPr marL="0" indent="0">
              <a:buNone/>
              <a:defRPr sz="3000"/>
            </a:lvl1pPr>
            <a:lvl2pPr marL="426888" indent="0">
              <a:buNone/>
              <a:defRPr sz="2600"/>
            </a:lvl2pPr>
            <a:lvl3pPr marL="853775" indent="0">
              <a:buNone/>
              <a:defRPr sz="2200"/>
            </a:lvl3pPr>
            <a:lvl4pPr marL="1280663" indent="0">
              <a:buNone/>
              <a:defRPr sz="1900"/>
            </a:lvl4pPr>
            <a:lvl5pPr marL="1707551" indent="0">
              <a:buNone/>
              <a:defRPr sz="1900"/>
            </a:lvl5pPr>
            <a:lvl6pPr marL="2134438" indent="0">
              <a:buNone/>
              <a:defRPr sz="1900"/>
            </a:lvl6pPr>
            <a:lvl7pPr marL="2561326" indent="0">
              <a:buNone/>
              <a:defRPr sz="1900"/>
            </a:lvl7pPr>
            <a:lvl8pPr marL="2988213" indent="0">
              <a:buNone/>
              <a:defRPr sz="1900"/>
            </a:lvl8pPr>
            <a:lvl9pPr marL="3415101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4931242"/>
            <a:ext cx="5184458" cy="739467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52324"/>
            <a:ext cx="7776687" cy="1050131"/>
          </a:xfrm>
          <a:prstGeom prst="rect">
            <a:avLst/>
          </a:prstGeom>
        </p:spPr>
        <p:txBody>
          <a:bodyPr vert="horz" lIns="85378" tIns="42689" rIns="85378" bIns="4268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70184"/>
            <a:ext cx="7776687" cy="4158229"/>
          </a:xfrm>
          <a:prstGeom prst="rect">
            <a:avLst/>
          </a:prstGeom>
        </p:spPr>
        <p:txBody>
          <a:bodyPr vert="horz" lIns="85378" tIns="42689" rIns="85378" bIns="426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5839897"/>
            <a:ext cx="2736242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3775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166" indent="-320166" algn="l" defTabSz="853775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3692" indent="-266805" algn="l" defTabSz="85377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7219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4107" indent="-213444" algn="l" defTabSz="85377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994" indent="-213444" algn="l" defTabSz="853775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7882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4770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657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28545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688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3775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66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755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443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1326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821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510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396581" y="1169194"/>
            <a:ext cx="2514600" cy="391728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600" b="1"/>
              <a:t>PresentationSection</a:t>
            </a:r>
            <a:endParaRPr lang="en-SG" sz="16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4399722" y="1974658"/>
            <a:ext cx="2514600" cy="391728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600" b="1" dirty="0" err="1"/>
              <a:t>PresentationAccessControl</a:t>
            </a:r>
            <a:endParaRPr lang="en-SG" sz="1600" b="1" dirty="0"/>
          </a:p>
        </p:txBody>
      </p:sp>
      <p:cxnSp>
        <p:nvCxnSpPr>
          <p:cNvPr id="44" name="Elbow Connector 43"/>
          <p:cNvCxnSpPr>
            <a:stCxn id="46" idx="3"/>
            <a:endCxn id="39" idx="1"/>
          </p:cNvCxnSpPr>
          <p:nvPr/>
        </p:nvCxnSpPr>
        <p:spPr>
          <a:xfrm>
            <a:off x="2472047" y="1758922"/>
            <a:ext cx="1927675" cy="41160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871847" y="1560922"/>
            <a:ext cx="1600200" cy="396000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600" b="1"/>
              <a:t>Presentation</a:t>
            </a:r>
            <a:endParaRPr lang="en-SG" sz="1600" b="1" dirty="0"/>
          </a:p>
        </p:txBody>
      </p:sp>
      <p:sp>
        <p:nvSpPr>
          <p:cNvPr id="53" name="Rounded Rectangle 52"/>
          <p:cNvSpPr/>
          <p:nvPr/>
        </p:nvSpPr>
        <p:spPr>
          <a:xfrm>
            <a:off x="871847" y="3482487"/>
            <a:ext cx="1600200" cy="396000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600" b="1" dirty="0" err="1"/>
              <a:t>AuthorRecord</a:t>
            </a:r>
            <a:endParaRPr lang="en-SG" sz="16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871847" y="4092087"/>
            <a:ext cx="1600200" cy="396000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600" b="1" dirty="0" err="1"/>
              <a:t>ReviewRecord</a:t>
            </a:r>
            <a:endParaRPr lang="en-SG" sz="16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871847" y="4926502"/>
            <a:ext cx="2153134" cy="396000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600" b="1" dirty="0" err="1"/>
              <a:t>SubmissionRecord</a:t>
            </a:r>
            <a:endParaRPr lang="en-SG" sz="16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5234781" y="4965948"/>
            <a:ext cx="2787069" cy="396000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600" b="1"/>
              <a:t>SubmissionAuthorRecord</a:t>
            </a:r>
            <a:endParaRPr lang="en-SG" sz="1600" b="1" dirty="0"/>
          </a:p>
        </p:txBody>
      </p:sp>
      <p:cxnSp>
        <p:nvCxnSpPr>
          <p:cNvPr id="59" name="Elbow Connector 58"/>
          <p:cNvCxnSpPr>
            <a:stCxn id="46" idx="3"/>
            <a:endCxn id="37" idx="1"/>
          </p:cNvCxnSpPr>
          <p:nvPr/>
        </p:nvCxnSpPr>
        <p:spPr>
          <a:xfrm flipV="1">
            <a:off x="2472047" y="1365058"/>
            <a:ext cx="1924534" cy="39386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56" idx="3"/>
            <a:endCxn id="58" idx="1"/>
          </p:cNvCxnSpPr>
          <p:nvPr/>
        </p:nvCxnSpPr>
        <p:spPr>
          <a:xfrm>
            <a:off x="3024981" y="5124502"/>
            <a:ext cx="2209800" cy="3944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69078" y="1406683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881815" y="1029532"/>
            <a:ext cx="5132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0..*</a:t>
            </a:r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3889409" y="1816104"/>
            <a:ext cx="5132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0..*</a:t>
            </a:r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024981" y="4810005"/>
            <a:ext cx="5132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..*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721499" y="4810005"/>
            <a:ext cx="5132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786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16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Xiao Pu</cp:lastModifiedBy>
  <cp:revision>70</cp:revision>
  <cp:lastPrinted>2013-07-05T03:08:56Z</cp:lastPrinted>
  <dcterms:created xsi:type="dcterms:W3CDTF">2006-08-16T00:00:00Z</dcterms:created>
  <dcterms:modified xsi:type="dcterms:W3CDTF">2018-11-14T09:03:39Z</dcterms:modified>
</cp:coreProperties>
</file>