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8640763" cy="6300788"/>
  <p:notesSz cx="6797675" cy="9872663"/>
  <p:custDataLst>
    <p:tags r:id="rId4"/>
  </p:custDataLst>
  <p:defaultTextStyle>
    <a:defPPr>
      <a:defRPr lang="en-US"/>
    </a:defPPr>
    <a:lvl1pPr marL="0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6888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3775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80663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7551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34438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61326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88213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15101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85">
          <p15:clr>
            <a:srgbClr val="A4A3A4"/>
          </p15:clr>
        </p15:guide>
        <p15:guide id="2" pos="27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3907" autoAdjust="0"/>
  </p:normalViewPr>
  <p:slideViewPr>
    <p:cSldViewPr>
      <p:cViewPr varScale="1">
        <p:scale>
          <a:sx n="97" d="100"/>
          <a:sy n="97" d="100"/>
        </p:scale>
        <p:origin x="1696" y="200"/>
      </p:cViewPr>
      <p:guideLst>
        <p:guide orient="horz" pos="1985"/>
        <p:guide pos="272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tags" Target="tags/tag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FA8FF-20DC-44E5-8C35-13EAF0A5698C}" type="datetimeFigureOut">
              <a:rPr lang="en-SG" smtClean="0"/>
              <a:pPr/>
              <a:t>14/11/18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0425" y="739775"/>
            <a:ext cx="50768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A5AA4-18D7-48CB-8D4B-C9F7395BD002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1710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6888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3775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80663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7551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34438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61326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88213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15101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60425" y="739775"/>
            <a:ext cx="507682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A5AA4-18D7-48CB-8D4B-C9F7395BD002}" type="slidenum">
              <a:rPr lang="en-SG" smtClean="0"/>
              <a:pPr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2613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957328"/>
            <a:ext cx="7344649" cy="135058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6115" y="3570447"/>
            <a:ext cx="6048534" cy="16102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6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3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80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7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34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61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88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15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64553" y="252324"/>
            <a:ext cx="1944172" cy="537608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2038" y="252324"/>
            <a:ext cx="5688502" cy="53760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561" y="4048840"/>
            <a:ext cx="7344649" cy="1251407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561" y="2670543"/>
            <a:ext cx="7344649" cy="137829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688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37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8066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755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3443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6132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8821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1510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38" y="1470184"/>
            <a:ext cx="3816337" cy="415822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2388" y="1470184"/>
            <a:ext cx="3816337" cy="415822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38" y="1410385"/>
            <a:ext cx="3817838" cy="58778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6888" indent="0">
              <a:buNone/>
              <a:defRPr sz="1900" b="1"/>
            </a:lvl2pPr>
            <a:lvl3pPr marL="853775" indent="0">
              <a:buNone/>
              <a:defRPr sz="1700" b="1"/>
            </a:lvl3pPr>
            <a:lvl4pPr marL="1280663" indent="0">
              <a:buNone/>
              <a:defRPr sz="1500" b="1"/>
            </a:lvl4pPr>
            <a:lvl5pPr marL="1707551" indent="0">
              <a:buNone/>
              <a:defRPr sz="1500" b="1"/>
            </a:lvl5pPr>
            <a:lvl6pPr marL="2134438" indent="0">
              <a:buNone/>
              <a:defRPr sz="1500" b="1"/>
            </a:lvl6pPr>
            <a:lvl7pPr marL="2561326" indent="0">
              <a:buNone/>
              <a:defRPr sz="1500" b="1"/>
            </a:lvl7pPr>
            <a:lvl8pPr marL="2988213" indent="0">
              <a:buNone/>
              <a:defRPr sz="1500" b="1"/>
            </a:lvl8pPr>
            <a:lvl9pPr marL="3415101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038" y="1998167"/>
            <a:ext cx="3817838" cy="363024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89388" y="1410385"/>
            <a:ext cx="3819337" cy="58778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6888" indent="0">
              <a:buNone/>
              <a:defRPr sz="1900" b="1"/>
            </a:lvl2pPr>
            <a:lvl3pPr marL="853775" indent="0">
              <a:buNone/>
              <a:defRPr sz="1700" b="1"/>
            </a:lvl3pPr>
            <a:lvl4pPr marL="1280663" indent="0">
              <a:buNone/>
              <a:defRPr sz="1500" b="1"/>
            </a:lvl4pPr>
            <a:lvl5pPr marL="1707551" indent="0">
              <a:buNone/>
              <a:defRPr sz="1500" b="1"/>
            </a:lvl5pPr>
            <a:lvl6pPr marL="2134438" indent="0">
              <a:buNone/>
              <a:defRPr sz="1500" b="1"/>
            </a:lvl6pPr>
            <a:lvl7pPr marL="2561326" indent="0">
              <a:buNone/>
              <a:defRPr sz="1500" b="1"/>
            </a:lvl7pPr>
            <a:lvl8pPr marL="2988213" indent="0">
              <a:buNone/>
              <a:defRPr sz="1500" b="1"/>
            </a:lvl8pPr>
            <a:lvl9pPr marL="3415101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89388" y="1998167"/>
            <a:ext cx="3819337" cy="363024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39" y="250864"/>
            <a:ext cx="2842751" cy="106763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98" y="250865"/>
            <a:ext cx="4830427" cy="5377548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2039" y="1318499"/>
            <a:ext cx="2842751" cy="4309914"/>
          </a:xfrm>
        </p:spPr>
        <p:txBody>
          <a:bodyPr/>
          <a:lstStyle>
            <a:lvl1pPr marL="0" indent="0">
              <a:buNone/>
              <a:defRPr sz="1300"/>
            </a:lvl1pPr>
            <a:lvl2pPr marL="426888" indent="0">
              <a:buNone/>
              <a:defRPr sz="1100"/>
            </a:lvl2pPr>
            <a:lvl3pPr marL="853775" indent="0">
              <a:buNone/>
              <a:defRPr sz="900"/>
            </a:lvl3pPr>
            <a:lvl4pPr marL="1280663" indent="0">
              <a:buNone/>
              <a:defRPr sz="800"/>
            </a:lvl4pPr>
            <a:lvl5pPr marL="1707551" indent="0">
              <a:buNone/>
              <a:defRPr sz="800"/>
            </a:lvl5pPr>
            <a:lvl6pPr marL="2134438" indent="0">
              <a:buNone/>
              <a:defRPr sz="800"/>
            </a:lvl6pPr>
            <a:lvl7pPr marL="2561326" indent="0">
              <a:buNone/>
              <a:defRPr sz="800"/>
            </a:lvl7pPr>
            <a:lvl8pPr marL="2988213" indent="0">
              <a:buNone/>
              <a:defRPr sz="800"/>
            </a:lvl8pPr>
            <a:lvl9pPr marL="3415101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650" y="4410551"/>
            <a:ext cx="5184458" cy="520691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3650" y="562987"/>
            <a:ext cx="5184458" cy="3780473"/>
          </a:xfrm>
        </p:spPr>
        <p:txBody>
          <a:bodyPr/>
          <a:lstStyle>
            <a:lvl1pPr marL="0" indent="0">
              <a:buNone/>
              <a:defRPr sz="3000"/>
            </a:lvl1pPr>
            <a:lvl2pPr marL="426888" indent="0">
              <a:buNone/>
              <a:defRPr sz="2600"/>
            </a:lvl2pPr>
            <a:lvl3pPr marL="853775" indent="0">
              <a:buNone/>
              <a:defRPr sz="2200"/>
            </a:lvl3pPr>
            <a:lvl4pPr marL="1280663" indent="0">
              <a:buNone/>
              <a:defRPr sz="1900"/>
            </a:lvl4pPr>
            <a:lvl5pPr marL="1707551" indent="0">
              <a:buNone/>
              <a:defRPr sz="1900"/>
            </a:lvl5pPr>
            <a:lvl6pPr marL="2134438" indent="0">
              <a:buNone/>
              <a:defRPr sz="1900"/>
            </a:lvl6pPr>
            <a:lvl7pPr marL="2561326" indent="0">
              <a:buNone/>
              <a:defRPr sz="1900"/>
            </a:lvl7pPr>
            <a:lvl8pPr marL="2988213" indent="0">
              <a:buNone/>
              <a:defRPr sz="1900"/>
            </a:lvl8pPr>
            <a:lvl9pPr marL="3415101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3650" y="4931242"/>
            <a:ext cx="5184458" cy="739467"/>
          </a:xfrm>
        </p:spPr>
        <p:txBody>
          <a:bodyPr/>
          <a:lstStyle>
            <a:lvl1pPr marL="0" indent="0">
              <a:buNone/>
              <a:defRPr sz="1300"/>
            </a:lvl1pPr>
            <a:lvl2pPr marL="426888" indent="0">
              <a:buNone/>
              <a:defRPr sz="1100"/>
            </a:lvl2pPr>
            <a:lvl3pPr marL="853775" indent="0">
              <a:buNone/>
              <a:defRPr sz="900"/>
            </a:lvl3pPr>
            <a:lvl4pPr marL="1280663" indent="0">
              <a:buNone/>
              <a:defRPr sz="800"/>
            </a:lvl4pPr>
            <a:lvl5pPr marL="1707551" indent="0">
              <a:buNone/>
              <a:defRPr sz="800"/>
            </a:lvl5pPr>
            <a:lvl6pPr marL="2134438" indent="0">
              <a:buNone/>
              <a:defRPr sz="800"/>
            </a:lvl6pPr>
            <a:lvl7pPr marL="2561326" indent="0">
              <a:buNone/>
              <a:defRPr sz="800"/>
            </a:lvl7pPr>
            <a:lvl8pPr marL="2988213" indent="0">
              <a:buNone/>
              <a:defRPr sz="800"/>
            </a:lvl8pPr>
            <a:lvl9pPr marL="3415101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038" y="252324"/>
            <a:ext cx="7776687" cy="1050131"/>
          </a:xfrm>
          <a:prstGeom prst="rect">
            <a:avLst/>
          </a:prstGeom>
        </p:spPr>
        <p:txBody>
          <a:bodyPr vert="horz" lIns="85378" tIns="42689" rIns="85378" bIns="4268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38" y="1470184"/>
            <a:ext cx="7776687" cy="4158229"/>
          </a:xfrm>
          <a:prstGeom prst="rect">
            <a:avLst/>
          </a:prstGeom>
        </p:spPr>
        <p:txBody>
          <a:bodyPr vert="horz" lIns="85378" tIns="42689" rIns="85378" bIns="426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038" y="5839897"/>
            <a:ext cx="2016178" cy="335459"/>
          </a:xfrm>
          <a:prstGeom prst="rect">
            <a:avLst/>
          </a:prstGeom>
        </p:spPr>
        <p:txBody>
          <a:bodyPr vert="horz" lIns="85378" tIns="42689" rIns="85378" bIns="4268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2261" y="5839897"/>
            <a:ext cx="2736242" cy="335459"/>
          </a:xfrm>
          <a:prstGeom prst="rect">
            <a:avLst/>
          </a:prstGeom>
        </p:spPr>
        <p:txBody>
          <a:bodyPr vert="horz" lIns="85378" tIns="42689" rIns="85378" bIns="4268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2547" y="5839897"/>
            <a:ext cx="2016178" cy="335459"/>
          </a:xfrm>
          <a:prstGeom prst="rect">
            <a:avLst/>
          </a:prstGeom>
        </p:spPr>
        <p:txBody>
          <a:bodyPr vert="horz" lIns="85378" tIns="42689" rIns="85378" bIns="4268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53775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166" indent="-320166" algn="l" defTabSz="853775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3692" indent="-266805" algn="l" defTabSz="853775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7219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94107" indent="-213444" algn="l" defTabSz="853775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994" indent="-213444" algn="l" defTabSz="853775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47882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74770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657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28545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6888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3775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663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7551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34438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61326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88213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15101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ounded Rectangle 89"/>
          <p:cNvSpPr/>
          <p:nvPr/>
        </p:nvSpPr>
        <p:spPr>
          <a:xfrm>
            <a:off x="2385888" y="2450695"/>
            <a:ext cx="1872000" cy="1835606"/>
          </a:xfrm>
          <a:prstGeom prst="roundRect">
            <a:avLst>
              <a:gd name="adj" fmla="val 919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/>
              <a:t>Logic</a:t>
            </a:r>
            <a:endParaRPr lang="en-SG" sz="1600" b="1" dirty="0"/>
          </a:p>
        </p:txBody>
      </p:sp>
      <p:sp>
        <p:nvSpPr>
          <p:cNvPr id="91" name="Rounded Rectangle 90"/>
          <p:cNvSpPr/>
          <p:nvPr/>
        </p:nvSpPr>
        <p:spPr>
          <a:xfrm>
            <a:off x="4642347" y="2450695"/>
            <a:ext cx="1872000" cy="1835606"/>
          </a:xfrm>
          <a:prstGeom prst="roundRect">
            <a:avLst>
              <a:gd name="adj" fmla="val 919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/>
              <a:t>Storage</a:t>
            </a:r>
            <a:endParaRPr lang="en-SG" sz="1600" b="1" dirty="0"/>
          </a:p>
        </p:txBody>
      </p:sp>
      <p:sp>
        <p:nvSpPr>
          <p:cNvPr id="92" name="Rounded Rectangle 91"/>
          <p:cNvSpPr/>
          <p:nvPr/>
        </p:nvSpPr>
        <p:spPr>
          <a:xfrm>
            <a:off x="143088" y="2450695"/>
            <a:ext cx="1872000" cy="1835606"/>
          </a:xfrm>
          <a:prstGeom prst="roundRect">
            <a:avLst>
              <a:gd name="adj" fmla="val 919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/>
              <a:t>UI</a:t>
            </a:r>
            <a:endParaRPr lang="en-SG" sz="1600" b="1" dirty="0"/>
          </a:p>
        </p:txBody>
      </p:sp>
      <p:sp>
        <p:nvSpPr>
          <p:cNvPr id="93" name="Rounded Rectangle 92"/>
          <p:cNvSpPr/>
          <p:nvPr/>
        </p:nvSpPr>
        <p:spPr>
          <a:xfrm>
            <a:off x="129381" y="1238301"/>
            <a:ext cx="8382000" cy="838200"/>
          </a:xfrm>
          <a:prstGeom prst="roundRect">
            <a:avLst>
              <a:gd name="adj" fmla="val 919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r>
              <a:rPr lang="en-US" sz="1600" b="1" dirty="0"/>
              <a:t>Common</a:t>
            </a:r>
            <a:endParaRPr lang="en-SG" sz="1600" b="1" dirty="0"/>
          </a:p>
        </p:txBody>
      </p:sp>
      <p:grpSp>
        <p:nvGrpSpPr>
          <p:cNvPr id="94" name="Group 93"/>
          <p:cNvGrpSpPr/>
          <p:nvPr/>
        </p:nvGrpSpPr>
        <p:grpSpPr>
          <a:xfrm>
            <a:off x="269087" y="3524794"/>
            <a:ext cx="1620000" cy="539999"/>
            <a:chOff x="-228600" y="1281348"/>
            <a:chExt cx="1371600" cy="609600"/>
          </a:xfrm>
          <a:solidFill>
            <a:schemeClr val="bg1"/>
          </a:solidFill>
        </p:grpSpPr>
        <p:sp>
          <p:nvSpPr>
            <p:cNvPr id="95" name="Rectangle 94"/>
            <p:cNvSpPr/>
            <p:nvPr/>
          </p:nvSpPr>
          <p:spPr>
            <a:xfrm>
              <a:off x="-228600" y="1403267"/>
              <a:ext cx="1371600" cy="48768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>
                  <a:solidFill>
                    <a:schemeClr val="accent1">
                      <a:lumMod val="75000"/>
                    </a:schemeClr>
                  </a:solidFill>
                </a:rPr>
                <a:t>ui</a:t>
              </a:r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</a:rPr>
                <a:t>::advise</a:t>
              </a:r>
              <a:endParaRPr lang="en-SG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85800" y="1281348"/>
              <a:ext cx="457200" cy="1219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98" name="Rectangle 97"/>
          <p:cNvSpPr/>
          <p:nvPr/>
        </p:nvSpPr>
        <p:spPr>
          <a:xfrm>
            <a:off x="2511888" y="2939695"/>
            <a:ext cx="1620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 smtClean="0">
                <a:solidFill>
                  <a:srgbClr val="7030A0"/>
                </a:solidFill>
              </a:rPr>
              <a:t>*</a:t>
            </a:r>
            <a:r>
              <a:rPr lang="en-SG" sz="1400" b="1" dirty="0" err="1" smtClean="0">
                <a:solidFill>
                  <a:srgbClr val="7030A0"/>
                </a:solidFill>
              </a:rPr>
              <a:t>Logic.java</a:t>
            </a:r>
            <a:endParaRPr lang="en-SG" sz="1400" b="1" dirty="0">
              <a:solidFill>
                <a:srgbClr val="7030A0"/>
              </a:solidFill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4771488" y="2838994"/>
            <a:ext cx="1613426" cy="540000"/>
            <a:chOff x="-447564" y="1782355"/>
            <a:chExt cx="1600200" cy="762000"/>
          </a:xfrm>
          <a:solidFill>
            <a:schemeClr val="bg1"/>
          </a:solidFill>
        </p:grpSpPr>
        <p:sp>
          <p:nvSpPr>
            <p:cNvPr id="104" name="Rectangle 103"/>
            <p:cNvSpPr/>
            <p:nvPr/>
          </p:nvSpPr>
          <p:spPr>
            <a:xfrm>
              <a:off x="-447564" y="1934755"/>
              <a:ext cx="1600200" cy="609600"/>
            </a:xfrm>
            <a:prstGeom prst="rect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3">
                      <a:lumMod val="75000"/>
                    </a:schemeClr>
                  </a:solidFill>
                </a:rPr>
                <a:t>storage::repository</a:t>
              </a:r>
              <a:r>
                <a:rPr lang="en-SG" sz="1400" b="1" dirty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endParaRPr lang="en-US" sz="14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17063" y="1782355"/>
              <a:ext cx="535573" cy="152400"/>
            </a:xfrm>
            <a:prstGeom prst="rect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109" name="Group 108"/>
          <p:cNvGrpSpPr>
            <a:grpSpLocks noChangeAspect="1"/>
          </p:cNvGrpSpPr>
          <p:nvPr/>
        </p:nvGrpSpPr>
        <p:grpSpPr>
          <a:xfrm>
            <a:off x="178908" y="1459090"/>
            <a:ext cx="1835999" cy="485142"/>
            <a:chOff x="-533400" y="1387381"/>
            <a:chExt cx="1676400" cy="491269"/>
          </a:xfrm>
          <a:solidFill>
            <a:schemeClr val="bg1"/>
          </a:solidFill>
        </p:grpSpPr>
        <p:sp>
          <p:nvSpPr>
            <p:cNvPr id="110" name="Rectangle 109"/>
            <p:cNvSpPr>
              <a:spLocks noChangeAspect="1"/>
            </p:cNvSpPr>
            <p:nvPr/>
          </p:nvSpPr>
          <p:spPr>
            <a:xfrm>
              <a:off x="-533400" y="1524000"/>
              <a:ext cx="1676400" cy="354650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5">
                      <a:lumMod val="75000"/>
                    </a:schemeClr>
                  </a:solidFill>
                </a:rPr>
                <a:t>common::</a:t>
              </a:r>
              <a:r>
                <a:rPr lang="en-US" sz="1400" b="1" dirty="0" err="1">
                  <a:solidFill>
                    <a:schemeClr val="accent5">
                      <a:lumMod val="75000"/>
                    </a:schemeClr>
                  </a:solidFill>
                </a:rPr>
                <a:t>util</a:t>
              </a:r>
              <a:endParaRPr lang="en-SG" sz="14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94360" y="1387381"/>
              <a:ext cx="548640" cy="135213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cxnSp>
        <p:nvCxnSpPr>
          <p:cNvPr id="115" name="Straight Arrow Connector 114"/>
          <p:cNvCxnSpPr>
            <a:cxnSpLocks/>
            <a:endCxn id="92" idx="0"/>
          </p:cNvCxnSpPr>
          <p:nvPr/>
        </p:nvCxnSpPr>
        <p:spPr>
          <a:xfrm>
            <a:off x="1079087" y="2072229"/>
            <a:ext cx="1" cy="37846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cxnSpLocks/>
            <a:endCxn id="90" idx="0"/>
          </p:cNvCxnSpPr>
          <p:nvPr/>
        </p:nvCxnSpPr>
        <p:spPr>
          <a:xfrm>
            <a:off x="3321888" y="2072229"/>
            <a:ext cx="0" cy="3784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cxnSpLocks/>
            <a:stCxn id="91" idx="0"/>
          </p:cNvCxnSpPr>
          <p:nvPr/>
        </p:nvCxnSpPr>
        <p:spPr>
          <a:xfrm flipV="1">
            <a:off x="5578347" y="2072229"/>
            <a:ext cx="0" cy="378466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/>
          <p:cNvGrpSpPr>
            <a:grpSpLocks noChangeAspect="1"/>
          </p:cNvGrpSpPr>
          <p:nvPr/>
        </p:nvGrpSpPr>
        <p:grpSpPr>
          <a:xfrm>
            <a:off x="2176660" y="1466367"/>
            <a:ext cx="1835999" cy="478575"/>
            <a:chOff x="-533400" y="1394031"/>
            <a:chExt cx="1676400" cy="484619"/>
          </a:xfrm>
          <a:solidFill>
            <a:schemeClr val="bg1"/>
          </a:solidFill>
        </p:grpSpPr>
        <p:sp>
          <p:nvSpPr>
            <p:cNvPr id="136" name="Rectangle 135"/>
            <p:cNvSpPr/>
            <p:nvPr/>
          </p:nvSpPr>
          <p:spPr>
            <a:xfrm>
              <a:off x="-533400" y="1524000"/>
              <a:ext cx="1676400" cy="354650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5">
                      <a:lumMod val="75000"/>
                    </a:schemeClr>
                  </a:solidFill>
                </a:rPr>
                <a:t>common::exception</a:t>
              </a:r>
              <a:endParaRPr lang="en-SG" sz="14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594360" y="1394031"/>
              <a:ext cx="548640" cy="135213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 sz="1400" b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156" name="Group 155"/>
          <p:cNvGrpSpPr>
            <a:grpSpLocks noChangeAspect="1"/>
          </p:cNvGrpSpPr>
          <p:nvPr/>
        </p:nvGrpSpPr>
        <p:grpSpPr>
          <a:xfrm>
            <a:off x="4300460" y="1460631"/>
            <a:ext cx="2084454" cy="487699"/>
            <a:chOff x="-762000" y="1396159"/>
            <a:chExt cx="1905000" cy="481133"/>
          </a:xfrm>
          <a:solidFill>
            <a:schemeClr val="bg1"/>
          </a:solidFill>
        </p:grpSpPr>
        <p:sp>
          <p:nvSpPr>
            <p:cNvPr id="157" name="Rectangle 156"/>
            <p:cNvSpPr/>
            <p:nvPr/>
          </p:nvSpPr>
          <p:spPr>
            <a:xfrm>
              <a:off x="-762000" y="1524000"/>
              <a:ext cx="1905000" cy="353292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5">
                      <a:lumMod val="75000"/>
                    </a:schemeClr>
                  </a:solidFill>
                </a:rPr>
                <a:t>common::</a:t>
              </a:r>
              <a:r>
                <a:rPr lang="en-US" sz="1400" b="1" dirty="0" err="1">
                  <a:solidFill>
                    <a:schemeClr val="accent5">
                      <a:lumMod val="75000"/>
                    </a:schemeClr>
                  </a:solidFill>
                </a:rPr>
                <a:t>datatransfer</a:t>
              </a:r>
              <a:endParaRPr lang="en-SG" sz="14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519546" y="1396159"/>
              <a:ext cx="623454" cy="134851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 sz="1400" b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269087" y="2830056"/>
            <a:ext cx="1620000" cy="538799"/>
            <a:chOff x="-228600" y="1537552"/>
            <a:chExt cx="1371600" cy="608246"/>
          </a:xfrm>
          <a:solidFill>
            <a:schemeClr val="bg1"/>
          </a:solidFill>
        </p:grpSpPr>
        <p:sp>
          <p:nvSpPr>
            <p:cNvPr id="181" name="Rectangle 180"/>
            <p:cNvSpPr/>
            <p:nvPr/>
          </p:nvSpPr>
          <p:spPr>
            <a:xfrm>
              <a:off x="-228600" y="1658118"/>
              <a:ext cx="1371600" cy="4876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>
                  <a:solidFill>
                    <a:schemeClr val="accent1">
                      <a:lumMod val="75000"/>
                    </a:schemeClr>
                  </a:solidFill>
                </a:rPr>
                <a:t>ui</a:t>
              </a:r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</a:rPr>
                <a:t>::controller</a:t>
              </a:r>
              <a:endParaRPr lang="en-SG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685800" y="1537552"/>
              <a:ext cx="457200" cy="1219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83" name="Elbow Connector 182"/>
          <p:cNvCxnSpPr>
            <a:cxnSpLocks/>
          </p:cNvCxnSpPr>
          <p:nvPr/>
        </p:nvCxnSpPr>
        <p:spPr>
          <a:xfrm>
            <a:off x="2014907" y="3431992"/>
            <a:ext cx="370981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184"/>
          <p:cNvCxnSpPr>
            <a:cxnSpLocks/>
          </p:cNvCxnSpPr>
          <p:nvPr/>
        </p:nvCxnSpPr>
        <p:spPr>
          <a:xfrm>
            <a:off x="4205820" y="3475903"/>
            <a:ext cx="436527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Flowchart: Direct Access Storage 188"/>
          <p:cNvSpPr/>
          <p:nvPr/>
        </p:nvSpPr>
        <p:spPr>
          <a:xfrm rot="16200000">
            <a:off x="7288421" y="3556986"/>
            <a:ext cx="1371600" cy="1015615"/>
          </a:xfrm>
          <a:prstGeom prst="flowChartMagneticDrum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Google Cloud SQL</a:t>
            </a:r>
            <a:endParaRPr lang="en-SG" sz="1600" b="1" dirty="0">
              <a:solidFill>
                <a:schemeClr val="bg1"/>
              </a:solidFill>
            </a:endParaRPr>
          </a:p>
        </p:txBody>
      </p:sp>
      <p:cxnSp>
        <p:nvCxnSpPr>
          <p:cNvPr id="190" name="Straight Arrow Connector 161"/>
          <p:cNvCxnSpPr>
            <a:cxnSpLocks/>
            <a:stCxn id="104" idx="3"/>
            <a:endCxn id="189" idx="4"/>
          </p:cNvCxnSpPr>
          <p:nvPr/>
        </p:nvCxnSpPr>
        <p:spPr>
          <a:xfrm>
            <a:off x="6384914" y="3162994"/>
            <a:ext cx="1589308" cy="216000"/>
          </a:xfrm>
          <a:prstGeom prst="bentConnector2">
            <a:avLst/>
          </a:prstGeom>
          <a:ln w="38100">
            <a:solidFill>
              <a:schemeClr val="accent3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xmlns="" id="{4FDC26D5-F4B7-8849-9F45-00A27180D155}"/>
              </a:ext>
            </a:extLst>
          </p:cNvPr>
          <p:cNvGrpSpPr>
            <a:grpSpLocks noChangeAspect="1"/>
          </p:cNvGrpSpPr>
          <p:nvPr/>
        </p:nvGrpSpPr>
        <p:grpSpPr>
          <a:xfrm>
            <a:off x="6438658" y="1466901"/>
            <a:ext cx="1835999" cy="487699"/>
            <a:chOff x="-762000" y="1396159"/>
            <a:chExt cx="1905000" cy="481133"/>
          </a:xfrm>
          <a:solidFill>
            <a:schemeClr val="bg1"/>
          </a:solidFill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xmlns="" id="{0907A73C-A84B-624B-9EFB-54EDEEC5FACF}"/>
                </a:ext>
              </a:extLst>
            </p:cNvPr>
            <p:cNvSpPr/>
            <p:nvPr/>
          </p:nvSpPr>
          <p:spPr>
            <a:xfrm>
              <a:off x="-762000" y="1524000"/>
              <a:ext cx="1905000" cy="353292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5">
                      <a:lumMod val="75000"/>
                    </a:schemeClr>
                  </a:solidFill>
                </a:rPr>
                <a:t>common::entity</a:t>
              </a:r>
              <a:endParaRPr lang="en-SG" sz="14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xmlns="" id="{01BE302F-0E22-EF4F-A558-F1CCDBA2A16B}"/>
                </a:ext>
              </a:extLst>
            </p:cNvPr>
            <p:cNvSpPr/>
            <p:nvPr/>
          </p:nvSpPr>
          <p:spPr>
            <a:xfrm>
              <a:off x="519546" y="1396159"/>
              <a:ext cx="623454" cy="134851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 sz="1400" b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</TotalTime>
  <Words>31</Words>
  <Application>Microsoft Macintosh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Xiao Pu</cp:lastModifiedBy>
  <cp:revision>61</cp:revision>
  <cp:lastPrinted>2013-07-05T03:08:56Z</cp:lastPrinted>
  <dcterms:created xsi:type="dcterms:W3CDTF">2006-08-16T00:00:00Z</dcterms:created>
  <dcterms:modified xsi:type="dcterms:W3CDTF">2018-11-14T07:47:25Z</dcterms:modified>
</cp:coreProperties>
</file>