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 varScale="1">
        <p:scale>
          <a:sx n="97" d="100"/>
          <a:sy n="97" d="100"/>
        </p:scale>
        <p:origin x="1696" y="200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14/11/18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9181" y="330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AnalysisController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149181" y="1092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44381" y="183811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48981" y="260011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68181" y="336211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58581" y="412411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01581" y="4868932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49181" y="5613746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WebPageController</a:t>
            </a:r>
            <a:endParaRPr lang="en-SG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5381" y="330684"/>
            <a:ext cx="35073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POST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/presentations</a:t>
            </a:r>
            <a:r>
              <a:rPr lang="en-US" dirty="0"/>
              <a:t>/{id}/analysis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8985" y="1092994"/>
            <a:ext cx="14223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GET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62941" y="1824279"/>
            <a:ext cx="189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GET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r>
              <a:rPr lang="en-US" dirty="0" smtClean="0"/>
              <a:t>/entity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051" y="2400117"/>
            <a:ext cx="497674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GET</a:t>
            </a:r>
            <a:r>
              <a:rPr lang="en-US" sz="1200" b="1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/presentations</a:t>
            </a:r>
            <a:r>
              <a:rPr lang="en-US" sz="1200" dirty="0"/>
              <a:t>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 smtClean="0"/>
              <a:t>accessControl</a:t>
            </a:r>
            <a:endParaRPr lang="en-US" sz="1200" dirty="0" smtClean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 smtClean="0"/>
              <a:t>accessControl</a:t>
            </a:r>
            <a:endParaRPr lang="en-US" sz="1200" dirty="0" smtClean="0"/>
          </a:p>
          <a:p>
            <a:r>
              <a:rPr lang="en-US" sz="1200" b="1" dirty="0" smtClean="0">
                <a:solidFill>
                  <a:schemeClr val="accent6"/>
                </a:solidFill>
              </a:rPr>
              <a:t>PUT</a:t>
            </a:r>
            <a:r>
              <a:rPr lang="en-US" sz="1200" b="1" dirty="0" smtClean="0">
                <a:solidFill>
                  <a:schemeClr val="accent3"/>
                </a:solidFill>
              </a:rPr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/presentations/{</a:t>
            </a:r>
            <a:r>
              <a:rPr lang="en-US" sz="1200" dirty="0" err="1" smtClean="0"/>
              <a:t>presentationId</a:t>
            </a:r>
            <a:r>
              <a:rPr lang="en-US" sz="1200" dirty="0" smtClean="0"/>
              <a:t>}/</a:t>
            </a:r>
            <a:r>
              <a:rPr lang="en-US" sz="1200" dirty="0" err="1" smtClean="0"/>
              <a:t>accessControl</a:t>
            </a:r>
            <a:r>
              <a:rPr lang="en-US" sz="1200" dirty="0" smtClean="0"/>
              <a:t>/{</a:t>
            </a:r>
            <a:r>
              <a:rPr lang="en-US" sz="1200" dirty="0" err="1" smtClean="0"/>
              <a:t>accessControlId</a:t>
            </a:r>
            <a:r>
              <a:rPr lang="en-US" sz="1200" dirty="0" smtClean="0"/>
              <a:t>}</a:t>
            </a:r>
          </a:p>
          <a:p>
            <a:r>
              <a:rPr lang="en-US" sz="1200" b="1" dirty="0" smtClean="0">
                <a:solidFill>
                  <a:schemeClr val="accent2"/>
                </a:solidFill>
              </a:rPr>
              <a:t>DELETE</a:t>
            </a:r>
            <a:r>
              <a:rPr lang="en-US" sz="1200" b="1" dirty="0" smtClean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051" y="3899119"/>
            <a:ext cx="428508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 smtClean="0"/>
              <a:t>}/sections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 smtClean="0"/>
              <a:t>}/sections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 smtClean="0"/>
              <a:t>}/sections/{</a:t>
            </a:r>
            <a:r>
              <a:rPr lang="en-US" sz="1200" dirty="0" err="1" smtClean="0"/>
              <a:t>sectionId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 smtClean="0"/>
              <a:t>}/sections/{</a:t>
            </a:r>
            <a:r>
              <a:rPr lang="en-US" sz="1200" dirty="0" err="1" smtClean="0"/>
              <a:t>sectionId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94653" y="4761989"/>
            <a:ext cx="1554528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/author</a:t>
            </a:r>
          </a:p>
          <a:p>
            <a:r>
              <a:rPr lang="en-US" sz="1200" b="1" dirty="0" smtClean="0">
                <a:solidFill>
                  <a:schemeClr val="accent5"/>
                </a:solidFill>
              </a:rPr>
              <a:t>POST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/review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/submission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17902" y="5665746"/>
            <a:ext cx="93205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accent3"/>
                </a:solidFill>
              </a:rPr>
              <a:t>GET</a:t>
            </a:r>
            <a:r>
              <a:rPr lang="en-US" sz="1200" b="1" smtClean="0">
                <a:solidFill>
                  <a:schemeClr val="accent5"/>
                </a:solidFill>
              </a:rPr>
              <a:t> </a:t>
            </a:r>
            <a:r>
              <a:rPr lang="en-US" sz="1200" smtClean="0"/>
              <a:t>/web/*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9515" y="3174459"/>
            <a:ext cx="2916119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GET</a:t>
            </a:r>
            <a:r>
              <a:rPr lang="en-US" sz="1200" b="1" dirty="0" smtClean="0">
                <a:solidFill>
                  <a:schemeClr val="accent5"/>
                </a:solidFill>
              </a:rPr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/presentations</a:t>
            </a:r>
          </a:p>
          <a:p>
            <a:r>
              <a:rPr lang="en-US" sz="1200" b="1" dirty="0" smtClean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/presentations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 smtClean="0"/>
              <a:t>presentationId</a:t>
            </a:r>
            <a:r>
              <a:rPr lang="en-US" sz="1200" dirty="0" smtClean="0"/>
              <a:t>}</a:t>
            </a:r>
          </a:p>
          <a:p>
            <a:r>
              <a:rPr lang="en-US" sz="1200" b="1" dirty="0" smtClean="0">
                <a:solidFill>
                  <a:schemeClr val="accent3"/>
                </a:solidFill>
              </a:rPr>
              <a:t>GET</a:t>
            </a:r>
            <a:r>
              <a:rPr lang="en-US" sz="1200" b="1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api</a:t>
            </a:r>
            <a:r>
              <a:rPr lang="en-US" sz="1200" dirty="0" smtClean="0"/>
              <a:t>/presentations</a:t>
            </a:r>
            <a:r>
              <a:rPr lang="en-US" sz="1200" dirty="0"/>
              <a:t>/{</a:t>
            </a:r>
            <a:r>
              <a:rPr lang="en-US" sz="1200" dirty="0" err="1" smtClean="0"/>
              <a:t>presentationId</a:t>
            </a:r>
            <a:r>
              <a:rPr lang="en-US" sz="1200" smtClean="0"/>
              <a:t>}</a:t>
            </a:r>
            <a:endParaRPr lang="en-US" sz="1200" dirty="0" smtClean="0"/>
          </a:p>
          <a:p>
            <a:r>
              <a:rPr lang="en-US" sz="1200" b="1" dirty="0" smtClean="0">
                <a:solidFill>
                  <a:schemeClr val="accent2"/>
                </a:solidFill>
              </a:rPr>
              <a:t>DELETE</a:t>
            </a:r>
            <a:r>
              <a:rPr lang="en-US" sz="1200" b="1" dirty="0" smtClean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222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126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Xiao Pu</cp:lastModifiedBy>
  <cp:revision>66</cp:revision>
  <cp:lastPrinted>2013-07-05T03:08:56Z</cp:lastPrinted>
  <dcterms:created xsi:type="dcterms:W3CDTF">2006-08-16T00:00:00Z</dcterms:created>
  <dcterms:modified xsi:type="dcterms:W3CDTF">2018-11-14T08:16:05Z</dcterms:modified>
</cp:coreProperties>
</file>