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8640763" cy="6300788"/>
  <p:notesSz cx="6797675" cy="9872663"/>
  <p:custDataLst>
    <p:tags r:id="rId4"/>
  </p:custDataLst>
  <p:defaultTextStyle>
    <a:defPPr>
      <a:defRPr lang="en-US"/>
    </a:defPPr>
    <a:lvl1pPr marL="0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5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59C"/>
    <a:srgbClr val="95B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32" autoAdjust="0"/>
  </p:normalViewPr>
  <p:slideViewPr>
    <p:cSldViewPr>
      <p:cViewPr varScale="1">
        <p:scale>
          <a:sx n="102" d="100"/>
          <a:sy n="102" d="100"/>
        </p:scale>
        <p:origin x="1544" y="184"/>
      </p:cViewPr>
      <p:guideLst>
        <p:guide orient="horz" pos="198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FA8FF-20DC-44E5-8C35-13EAF0A5698C}" type="datetimeFigureOut">
              <a:rPr lang="en-SG" smtClean="0"/>
              <a:pPr/>
              <a:t>8/11/18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0425" y="739775"/>
            <a:ext cx="50768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5AA4-18D7-48CB-8D4B-C9F7395BD00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71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60425" y="739775"/>
            <a:ext cx="5076825" cy="37036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3A5AA4-18D7-48CB-8D4B-C9F7395BD002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261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957328"/>
            <a:ext cx="7344649" cy="13505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570447"/>
            <a:ext cx="6048534" cy="16102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0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8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5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52324"/>
            <a:ext cx="1944172" cy="53760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8" y="252324"/>
            <a:ext cx="5688502" cy="53760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4048840"/>
            <a:ext cx="7344649" cy="125140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670543"/>
            <a:ext cx="7344649" cy="137829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68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37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06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7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44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613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82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151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10385"/>
            <a:ext cx="3817838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1998167"/>
            <a:ext cx="3817838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8" y="1410385"/>
            <a:ext cx="3819337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8" y="1998167"/>
            <a:ext cx="3819337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50864"/>
            <a:ext cx="2842751" cy="106763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50865"/>
            <a:ext cx="4830427" cy="537754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318499"/>
            <a:ext cx="2842751" cy="4309914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410551"/>
            <a:ext cx="5184458" cy="52069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562987"/>
            <a:ext cx="5184458" cy="3780473"/>
          </a:xfrm>
        </p:spPr>
        <p:txBody>
          <a:bodyPr/>
          <a:lstStyle>
            <a:lvl1pPr marL="0" indent="0">
              <a:buNone/>
              <a:defRPr sz="3000"/>
            </a:lvl1pPr>
            <a:lvl2pPr marL="426888" indent="0">
              <a:buNone/>
              <a:defRPr sz="2600"/>
            </a:lvl2pPr>
            <a:lvl3pPr marL="853775" indent="0">
              <a:buNone/>
              <a:defRPr sz="2200"/>
            </a:lvl3pPr>
            <a:lvl4pPr marL="1280663" indent="0">
              <a:buNone/>
              <a:defRPr sz="1900"/>
            </a:lvl4pPr>
            <a:lvl5pPr marL="1707551" indent="0">
              <a:buNone/>
              <a:defRPr sz="1900"/>
            </a:lvl5pPr>
            <a:lvl6pPr marL="2134438" indent="0">
              <a:buNone/>
              <a:defRPr sz="1900"/>
            </a:lvl6pPr>
            <a:lvl7pPr marL="2561326" indent="0">
              <a:buNone/>
              <a:defRPr sz="1900"/>
            </a:lvl7pPr>
            <a:lvl8pPr marL="2988213" indent="0">
              <a:buNone/>
              <a:defRPr sz="1900"/>
            </a:lvl8pPr>
            <a:lvl9pPr marL="3415101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4931242"/>
            <a:ext cx="5184458" cy="739467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52324"/>
            <a:ext cx="7776687" cy="1050131"/>
          </a:xfrm>
          <a:prstGeom prst="rect">
            <a:avLst/>
          </a:prstGeom>
        </p:spPr>
        <p:txBody>
          <a:bodyPr vert="horz" lIns="85378" tIns="42689" rIns="85378" bIns="426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70184"/>
            <a:ext cx="7776687" cy="4158229"/>
          </a:xfrm>
          <a:prstGeom prst="rect">
            <a:avLst/>
          </a:prstGeom>
        </p:spPr>
        <p:txBody>
          <a:bodyPr vert="horz" lIns="85378" tIns="42689" rIns="85378" bIns="426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5839897"/>
            <a:ext cx="2736242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3775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166" indent="-320166" algn="l" defTabSz="85377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3692" indent="-266805" algn="l" defTabSz="85377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7219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4107" indent="-213444" algn="l" defTabSz="85377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994" indent="-213444" algn="l" defTabSz="853775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7882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4770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657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8545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88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3775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66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755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443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1326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821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510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3230181" y="2468461"/>
            <a:ext cx="1872000" cy="1835606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SG" sz="2000" b="1" dirty="0"/>
          </a:p>
        </p:txBody>
      </p:sp>
      <p:sp>
        <p:nvSpPr>
          <p:cNvPr id="91" name="Rounded Rectangle 90"/>
          <p:cNvSpPr/>
          <p:nvPr/>
        </p:nvSpPr>
        <p:spPr>
          <a:xfrm>
            <a:off x="5486640" y="2468461"/>
            <a:ext cx="1872000" cy="1835606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SG" sz="2000" b="1" dirty="0"/>
          </a:p>
        </p:txBody>
      </p:sp>
      <p:sp>
        <p:nvSpPr>
          <p:cNvPr id="92" name="Rounded Rectangle 91"/>
          <p:cNvSpPr/>
          <p:nvPr/>
        </p:nvSpPr>
        <p:spPr>
          <a:xfrm>
            <a:off x="987381" y="2468461"/>
            <a:ext cx="1872000" cy="1835606"/>
          </a:xfrm>
          <a:prstGeom prst="roundRect">
            <a:avLst>
              <a:gd name="adj" fmla="val 919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SG" sz="2000" b="1" dirty="0"/>
          </a:p>
        </p:txBody>
      </p:sp>
      <p:sp>
        <p:nvSpPr>
          <p:cNvPr id="93" name="Rounded Rectangle 92"/>
          <p:cNvSpPr/>
          <p:nvPr/>
        </p:nvSpPr>
        <p:spPr>
          <a:xfrm>
            <a:off x="129381" y="1238301"/>
            <a:ext cx="8382000" cy="838200"/>
          </a:xfrm>
          <a:prstGeom prst="roundRect">
            <a:avLst>
              <a:gd name="adj" fmla="val 919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endParaRPr lang="en-SG" sz="1600" b="1" dirty="0"/>
          </a:p>
        </p:txBody>
      </p:sp>
      <p:cxnSp>
        <p:nvCxnSpPr>
          <p:cNvPr id="115" name="Straight Arrow Connector 114"/>
          <p:cNvCxnSpPr>
            <a:cxnSpLocks/>
            <a:endCxn id="92" idx="0"/>
          </p:cNvCxnSpPr>
          <p:nvPr/>
        </p:nvCxnSpPr>
        <p:spPr>
          <a:xfrm>
            <a:off x="1923380" y="2089995"/>
            <a:ext cx="1" cy="37846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cxnSpLocks/>
            <a:endCxn id="90" idx="0"/>
          </p:cNvCxnSpPr>
          <p:nvPr/>
        </p:nvCxnSpPr>
        <p:spPr>
          <a:xfrm>
            <a:off x="4166181" y="2089995"/>
            <a:ext cx="0" cy="37846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cxnSpLocks/>
            <a:stCxn id="91" idx="0"/>
          </p:cNvCxnSpPr>
          <p:nvPr/>
        </p:nvCxnSpPr>
        <p:spPr>
          <a:xfrm flipV="1">
            <a:off x="6422640" y="2089995"/>
            <a:ext cx="0" cy="37846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82"/>
          <p:cNvCxnSpPr>
            <a:cxnSpLocks/>
          </p:cNvCxnSpPr>
          <p:nvPr/>
        </p:nvCxnSpPr>
        <p:spPr>
          <a:xfrm>
            <a:off x="2869095" y="3465867"/>
            <a:ext cx="37474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cxnSpLocks/>
          </p:cNvCxnSpPr>
          <p:nvPr/>
        </p:nvCxnSpPr>
        <p:spPr>
          <a:xfrm>
            <a:off x="5102181" y="3493669"/>
            <a:ext cx="384459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D84609-BE19-534C-84A0-955F5A189464}"/>
              </a:ext>
            </a:extLst>
          </p:cNvPr>
          <p:cNvSpPr txBox="1"/>
          <p:nvPr/>
        </p:nvSpPr>
        <p:spPr>
          <a:xfrm>
            <a:off x="2667334" y="1414055"/>
            <a:ext cx="33060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Common</a:t>
            </a: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C8E342CD-FE28-D442-8089-8D2AFC0D5349}"/>
              </a:ext>
            </a:extLst>
          </p:cNvPr>
          <p:cNvCxnSpPr>
            <a:cxnSpLocks/>
            <a:stCxn id="92" idx="2"/>
            <a:endCxn id="91" idx="2"/>
          </p:cNvCxnSpPr>
          <p:nvPr/>
        </p:nvCxnSpPr>
        <p:spPr>
          <a:xfrm rot="16200000" flipH="1">
            <a:off x="4173010" y="2054437"/>
            <a:ext cx="12700" cy="4499259"/>
          </a:xfrm>
          <a:prstGeom prst="bentConnector3">
            <a:avLst>
              <a:gd name="adj1" fmla="val 3700016"/>
            </a:avLst>
          </a:prstGeom>
          <a:ln w="38100">
            <a:solidFill>
              <a:schemeClr val="accent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3C177CE-8C38-A242-ABA9-319D3622D32A}"/>
              </a:ext>
            </a:extLst>
          </p:cNvPr>
          <p:cNvSpPr txBox="1"/>
          <p:nvPr/>
        </p:nvSpPr>
        <p:spPr>
          <a:xfrm>
            <a:off x="1188472" y="3136867"/>
            <a:ext cx="13830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View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58C89CF-E851-F746-A88F-9B174C034179}"/>
              </a:ext>
            </a:extLst>
          </p:cNvPr>
          <p:cNvSpPr txBox="1"/>
          <p:nvPr/>
        </p:nvSpPr>
        <p:spPr>
          <a:xfrm>
            <a:off x="3041610" y="3179199"/>
            <a:ext cx="2152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37D576E-B366-474F-8CF0-E18501AE3104}"/>
              </a:ext>
            </a:extLst>
          </p:cNvPr>
          <p:cNvSpPr txBox="1"/>
          <p:nvPr/>
        </p:nvSpPr>
        <p:spPr>
          <a:xfrm>
            <a:off x="5491805" y="3172033"/>
            <a:ext cx="18668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</a:rPr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5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Li Pengcheng</cp:lastModifiedBy>
  <cp:revision>61</cp:revision>
  <cp:lastPrinted>2013-07-05T03:08:56Z</cp:lastPrinted>
  <dcterms:created xsi:type="dcterms:W3CDTF">2006-08-16T00:00:00Z</dcterms:created>
  <dcterms:modified xsi:type="dcterms:W3CDTF">2018-11-08T06:38:22Z</dcterms:modified>
</cp:coreProperties>
</file>