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943B3-2000-4F6F-A5FC-DFE53BDDA56E}" v="95" dt="2022-02-01T09:34:24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E63943B3-2000-4F6F-A5FC-DFE53BDDA56E}"/>
    <pc:docChg chg="undo custSel modSld">
      <pc:chgData name="Jacob Lie" userId="bdcf7bb32438130b" providerId="LiveId" clId="{E63943B3-2000-4F6F-A5FC-DFE53BDDA56E}" dt="2022-02-01T09:39:25.524" v="287" actId="478"/>
      <pc:docMkLst>
        <pc:docMk/>
      </pc:docMkLst>
      <pc:sldChg chg="addSp delSp modSp mod">
        <pc:chgData name="Jacob Lie" userId="bdcf7bb32438130b" providerId="LiveId" clId="{E63943B3-2000-4F6F-A5FC-DFE53BDDA56E}" dt="2022-02-01T09:39:25.524" v="287" actId="478"/>
        <pc:sldMkLst>
          <pc:docMk/>
          <pc:sldMk cId="133931939" sldId="256"/>
        </pc:sldMkLst>
        <pc:spChg chg="mod or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7" creationId="{6F27689A-270F-4808-8B54-B9E427078056}"/>
          </ac:spMkLst>
        </pc:spChg>
        <pc:spChg chg="mo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8" creationId="{989B7F04-71C7-4EB5-8894-12440230B8C9}"/>
          </ac:spMkLst>
        </pc:spChg>
        <pc:spChg chg="del">
          <ac:chgData name="Jacob Lie" userId="bdcf7bb32438130b" providerId="LiveId" clId="{E63943B3-2000-4F6F-A5FC-DFE53BDDA56E}" dt="2022-01-28T14:22:29.582" v="152" actId="478"/>
          <ac:spMkLst>
            <pc:docMk/>
            <pc:sldMk cId="133931939" sldId="256"/>
            <ac:spMk id="9" creationId="{935D0E15-0256-4028-B9F7-91497C569739}"/>
          </ac:spMkLst>
        </pc:spChg>
        <pc:spChg chg="del mod">
          <ac:chgData name="Jacob Lie" userId="bdcf7bb32438130b" providerId="LiveId" clId="{E63943B3-2000-4F6F-A5FC-DFE53BDDA56E}" dt="2022-01-28T14:16:12.309" v="51" actId="478"/>
          <ac:spMkLst>
            <pc:docMk/>
            <pc:sldMk cId="133931939" sldId="256"/>
            <ac:spMk id="10" creationId="{F3BD71DB-B6E7-4BFF-88BF-8741DCF30114}"/>
          </ac:spMkLst>
        </pc:spChg>
        <pc:spChg chg="del">
          <ac:chgData name="Jacob Lie" userId="bdcf7bb32438130b" providerId="LiveId" clId="{E63943B3-2000-4F6F-A5FC-DFE53BDDA56E}" dt="2022-01-28T14:22:36.541" v="157" actId="478"/>
          <ac:spMkLst>
            <pc:docMk/>
            <pc:sldMk cId="133931939" sldId="256"/>
            <ac:spMk id="11" creationId="{B135CE9A-E41E-43EB-88E2-340B1C987BDB}"/>
          </ac:spMkLst>
        </pc:spChg>
        <pc:spChg chg="mod ord">
          <ac:chgData name="Jacob Lie" userId="bdcf7bb32438130b" providerId="LiveId" clId="{E63943B3-2000-4F6F-A5FC-DFE53BDDA56E}" dt="2022-01-28T14:23:38.270" v="167" actId="207"/>
          <ac:spMkLst>
            <pc:docMk/>
            <pc:sldMk cId="133931939" sldId="256"/>
            <ac:spMk id="12" creationId="{B622ACB9-1C8C-4113-A4E8-F94584870917}"/>
          </ac:spMkLst>
        </pc:spChg>
        <pc:spChg chg="del mod">
          <ac:chgData name="Jacob Lie" userId="bdcf7bb32438130b" providerId="LiveId" clId="{E63943B3-2000-4F6F-A5FC-DFE53BDDA56E}" dt="2022-01-28T14:22:28.948" v="151" actId="478"/>
          <ac:spMkLst>
            <pc:docMk/>
            <pc:sldMk cId="133931939" sldId="256"/>
            <ac:spMk id="13" creationId="{2E44591A-DDF7-4E1F-9D03-D363E52EF5DD}"/>
          </ac:spMkLst>
        </pc:spChg>
        <pc:spChg chg="del mod ord">
          <ac:chgData name="Jacob Lie" userId="bdcf7bb32438130b" providerId="LiveId" clId="{E63943B3-2000-4F6F-A5FC-DFE53BDDA56E}" dt="2022-01-28T14:19:49.238" v="108" actId="478"/>
          <ac:spMkLst>
            <pc:docMk/>
            <pc:sldMk cId="133931939" sldId="256"/>
            <ac:spMk id="14" creationId="{6378FF32-E146-46B4-9A6B-835C8960EAB1}"/>
          </ac:spMkLst>
        </pc:spChg>
        <pc:spChg chg="del mod">
          <ac:chgData name="Jacob Lie" userId="bdcf7bb32438130b" providerId="LiveId" clId="{E63943B3-2000-4F6F-A5FC-DFE53BDDA56E}" dt="2022-01-28T14:22:39.237" v="160" actId="478"/>
          <ac:spMkLst>
            <pc:docMk/>
            <pc:sldMk cId="133931939" sldId="256"/>
            <ac:spMk id="15" creationId="{3F2C7E9C-4598-43AE-A258-A2760948DAE5}"/>
          </ac:spMkLst>
        </pc:spChg>
        <pc:spChg chg="mod or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16" creationId="{A4CFD138-6F80-48FA-AB55-D436BE87F847}"/>
          </ac:spMkLst>
        </pc:spChg>
        <pc:spChg chg="del mod">
          <ac:chgData name="Jacob Lie" userId="bdcf7bb32438130b" providerId="LiveId" clId="{E63943B3-2000-4F6F-A5FC-DFE53BDDA56E}" dt="2022-01-28T14:22:34.487" v="155" actId="478"/>
          <ac:spMkLst>
            <pc:docMk/>
            <pc:sldMk cId="133931939" sldId="256"/>
            <ac:spMk id="54" creationId="{D4FE9320-7A94-4691-882F-E71F0E38AECE}"/>
          </ac:spMkLst>
        </pc:spChg>
        <pc:spChg chg="del">
          <ac:chgData name="Jacob Lie" userId="bdcf7bb32438130b" providerId="LiveId" clId="{E63943B3-2000-4F6F-A5FC-DFE53BDDA56E}" dt="2022-01-28T14:22:40.241" v="161" actId="478"/>
          <ac:spMkLst>
            <pc:docMk/>
            <pc:sldMk cId="133931939" sldId="256"/>
            <ac:spMk id="62" creationId="{033854C8-5573-45EA-9929-BDB39ED66976}"/>
          </ac:spMkLst>
        </pc:spChg>
        <pc:spChg chg="mo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66" creationId="{5AAFDA0A-BE81-4E62-AD64-1BC64296E74E}"/>
          </ac:spMkLst>
        </pc:spChg>
        <pc:spChg chg="mo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67" creationId="{5BC94EF9-3CAB-45BE-80E3-3790B54B04C2}"/>
          </ac:spMkLst>
        </pc:spChg>
        <pc:spChg chg="del">
          <ac:chgData name="Jacob Lie" userId="bdcf7bb32438130b" providerId="LiveId" clId="{E63943B3-2000-4F6F-A5FC-DFE53BDDA56E}" dt="2022-01-28T14:22:32.368" v="153" actId="478"/>
          <ac:spMkLst>
            <pc:docMk/>
            <pc:sldMk cId="133931939" sldId="256"/>
            <ac:spMk id="68" creationId="{769529E0-779B-43EE-9268-A643DC2A6148}"/>
          </ac:spMkLst>
        </pc:spChg>
        <pc:spChg chg="del">
          <ac:chgData name="Jacob Lie" userId="bdcf7bb32438130b" providerId="LiveId" clId="{E63943B3-2000-4F6F-A5FC-DFE53BDDA56E}" dt="2022-01-28T14:22:37.336" v="158" actId="478"/>
          <ac:spMkLst>
            <pc:docMk/>
            <pc:sldMk cId="133931939" sldId="256"/>
            <ac:spMk id="69" creationId="{48DE1616-DD64-4EE9-990D-8787148199C0}"/>
          </ac:spMkLst>
        </pc:spChg>
        <pc:spChg chg="del">
          <ac:chgData name="Jacob Lie" userId="bdcf7bb32438130b" providerId="LiveId" clId="{E63943B3-2000-4F6F-A5FC-DFE53BDDA56E}" dt="2022-01-28T14:22:25.516" v="148" actId="478"/>
          <ac:spMkLst>
            <pc:docMk/>
            <pc:sldMk cId="133931939" sldId="256"/>
            <ac:spMk id="72" creationId="{1770D856-36B1-4ED9-B9A4-6A835B4BBF69}"/>
          </ac:spMkLst>
        </pc:spChg>
        <pc:spChg chg="del">
          <ac:chgData name="Jacob Lie" userId="bdcf7bb32438130b" providerId="LiveId" clId="{E63943B3-2000-4F6F-A5FC-DFE53BDDA56E}" dt="2022-01-28T14:22:23.815" v="146" actId="478"/>
          <ac:spMkLst>
            <pc:docMk/>
            <pc:sldMk cId="133931939" sldId="256"/>
            <ac:spMk id="73" creationId="{181D343A-28CD-49D2-9E69-BCB889A7B859}"/>
          </ac:spMkLst>
        </pc:spChg>
        <pc:spChg chg="mod">
          <ac:chgData name="Jacob Lie" userId="bdcf7bb32438130b" providerId="LiveId" clId="{E63943B3-2000-4F6F-A5FC-DFE53BDDA56E}" dt="2022-02-01T09:34:27.821" v="285" actId="1076"/>
          <ac:spMkLst>
            <pc:docMk/>
            <pc:sldMk cId="133931939" sldId="256"/>
            <ac:spMk id="74" creationId="{80D7D5BE-997D-4DC5-ABA5-19721A1ED1DF}"/>
          </ac:spMkLst>
        </pc:spChg>
        <pc:spChg chg="mo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75" creationId="{EED9DF76-7B8C-48E9-A16F-548FBFF05EE7}"/>
          </ac:spMkLst>
        </pc:spChg>
        <pc:spChg chg="del mod">
          <ac:chgData name="Jacob Lie" userId="bdcf7bb32438130b" providerId="LiveId" clId="{E63943B3-2000-4F6F-A5FC-DFE53BDDA56E}" dt="2022-02-01T09:39:25.524" v="287" actId="478"/>
          <ac:spMkLst>
            <pc:docMk/>
            <pc:sldMk cId="133931939" sldId="256"/>
            <ac:spMk id="78" creationId="{B07490D7-3344-4CF5-B82F-EF695D6E46EB}"/>
          </ac:spMkLst>
        </pc:spChg>
        <pc:spChg chg="mod">
          <ac:chgData name="Jacob Lie" userId="bdcf7bb32438130b" providerId="LiveId" clId="{E63943B3-2000-4F6F-A5FC-DFE53BDDA56E}" dt="2022-02-01T09:34:31.771" v="286" actId="1076"/>
          <ac:spMkLst>
            <pc:docMk/>
            <pc:sldMk cId="133931939" sldId="256"/>
            <ac:spMk id="80" creationId="{DC96FA7E-36A7-4EE3-8AD1-34D641785C4E}"/>
          </ac:spMkLst>
        </pc:spChg>
        <pc:spChg chg="add del mod">
          <ac:chgData name="Jacob Lie" userId="bdcf7bb32438130b" providerId="LiveId" clId="{E63943B3-2000-4F6F-A5FC-DFE53BDDA56E}" dt="2022-01-28T14:10:08.351" v="13" actId="478"/>
          <ac:spMkLst>
            <pc:docMk/>
            <pc:sldMk cId="133931939" sldId="256"/>
            <ac:spMk id="81" creationId="{8CF6C9E9-D784-429A-B7C5-8BD62430FF0B}"/>
          </ac:spMkLst>
        </pc:spChg>
        <pc:spChg chg="add del mod">
          <ac:chgData name="Jacob Lie" userId="bdcf7bb32438130b" providerId="LiveId" clId="{E63943B3-2000-4F6F-A5FC-DFE53BDDA56E}" dt="2022-01-28T14:10:09.178" v="14" actId="478"/>
          <ac:spMkLst>
            <pc:docMk/>
            <pc:sldMk cId="133931939" sldId="256"/>
            <ac:spMk id="82" creationId="{F7A56FC3-029A-4006-8F8A-8B9230CD5A05}"/>
          </ac:spMkLst>
        </pc:spChg>
        <pc:spChg chg="add del">
          <ac:chgData name="Jacob Lie" userId="bdcf7bb32438130b" providerId="LiveId" clId="{E63943B3-2000-4F6F-A5FC-DFE53BDDA56E}" dt="2022-01-28T14:10:07.191" v="12" actId="478"/>
          <ac:spMkLst>
            <pc:docMk/>
            <pc:sldMk cId="133931939" sldId="256"/>
            <ac:spMk id="83" creationId="{0243F8B7-44F8-48CB-837C-61D177B1BF55}"/>
          </ac:spMkLst>
        </pc:spChg>
        <pc:spChg chg="add mod">
          <ac:chgData name="Jacob Lie" userId="bdcf7bb32438130b" providerId="LiveId" clId="{E63943B3-2000-4F6F-A5FC-DFE53BDDA56E}" dt="2022-01-28T14:28:15.604" v="226"/>
          <ac:spMkLst>
            <pc:docMk/>
            <pc:sldMk cId="133931939" sldId="256"/>
            <ac:spMk id="84" creationId="{7ED8C377-09B9-45F0-92A1-768A3B357A0E}"/>
          </ac:spMkLst>
        </pc:spChg>
        <pc:spChg chg="add mod">
          <ac:chgData name="Jacob Lie" userId="bdcf7bb32438130b" providerId="LiveId" clId="{E63943B3-2000-4F6F-A5FC-DFE53BDDA56E}" dt="2022-01-28T14:23:20.689" v="164" actId="1076"/>
          <ac:spMkLst>
            <pc:docMk/>
            <pc:sldMk cId="133931939" sldId="256"/>
            <ac:spMk id="85" creationId="{936ED1AE-07FC-417D-9B81-E97226484B94}"/>
          </ac:spMkLst>
        </pc:spChg>
        <pc:spChg chg="add mod">
          <ac:chgData name="Jacob Lie" userId="bdcf7bb32438130b" providerId="LiveId" clId="{E63943B3-2000-4F6F-A5FC-DFE53BDDA56E}" dt="2022-01-28T14:23:05.471" v="163" actId="1076"/>
          <ac:spMkLst>
            <pc:docMk/>
            <pc:sldMk cId="133931939" sldId="256"/>
            <ac:spMk id="88" creationId="{4EFB2F44-0080-43BA-856A-064D5A38F557}"/>
          </ac:spMkLst>
        </pc:spChg>
        <pc:spChg chg="add del mod">
          <ac:chgData name="Jacob Lie" userId="bdcf7bb32438130b" providerId="LiveId" clId="{E63943B3-2000-4F6F-A5FC-DFE53BDDA56E}" dt="2022-01-28T14:16:43.489" v="58" actId="478"/>
          <ac:spMkLst>
            <pc:docMk/>
            <pc:sldMk cId="133931939" sldId="256"/>
            <ac:spMk id="91" creationId="{F00068B4-730C-4ABA-8498-AECEC3AE9ED8}"/>
          </ac:spMkLst>
        </pc:spChg>
        <pc:spChg chg="add del mod">
          <ac:chgData name="Jacob Lie" userId="bdcf7bb32438130b" providerId="LiveId" clId="{E63943B3-2000-4F6F-A5FC-DFE53BDDA56E}" dt="2022-01-28T14:17:39.571" v="71" actId="478"/>
          <ac:spMkLst>
            <pc:docMk/>
            <pc:sldMk cId="133931939" sldId="256"/>
            <ac:spMk id="92" creationId="{6714270A-3A2B-4A7D-AEA7-0B0DB022BAF6}"/>
          </ac:spMkLst>
        </pc:spChg>
        <pc:spChg chg="add mod">
          <ac:chgData name="Jacob Lie" userId="bdcf7bb32438130b" providerId="LiveId" clId="{E63943B3-2000-4F6F-A5FC-DFE53BDDA56E}" dt="2022-01-28T14:23:50.615" v="170" actId="207"/>
          <ac:spMkLst>
            <pc:docMk/>
            <pc:sldMk cId="133931939" sldId="256"/>
            <ac:spMk id="93" creationId="{12BEF601-5CEE-4292-A4E9-9FE3EB528DB5}"/>
          </ac:spMkLst>
        </pc:spChg>
        <pc:spChg chg="add mod">
          <ac:chgData name="Jacob Lie" userId="bdcf7bb32438130b" providerId="LiveId" clId="{E63943B3-2000-4F6F-A5FC-DFE53BDDA56E}" dt="2022-01-28T14:23:46.886" v="169" actId="207"/>
          <ac:spMkLst>
            <pc:docMk/>
            <pc:sldMk cId="133931939" sldId="256"/>
            <ac:spMk id="97" creationId="{74CB2B88-7EFA-4CF0-8073-BC0C8A29AF9B}"/>
          </ac:spMkLst>
        </pc:spChg>
        <pc:spChg chg="add mod">
          <ac:chgData name="Jacob Lie" userId="bdcf7bb32438130b" providerId="LiveId" clId="{E63943B3-2000-4F6F-A5FC-DFE53BDDA56E}" dt="2022-01-28T14:24:01.852" v="172" actId="207"/>
          <ac:spMkLst>
            <pc:docMk/>
            <pc:sldMk cId="133931939" sldId="256"/>
            <ac:spMk id="98" creationId="{92925A8E-0389-48B5-9188-229937177D55}"/>
          </ac:spMkLst>
        </pc:spChg>
        <pc:spChg chg="add mod">
          <ac:chgData name="Jacob Lie" userId="bdcf7bb32438130b" providerId="LiveId" clId="{E63943B3-2000-4F6F-A5FC-DFE53BDDA56E}" dt="2022-01-28T14:23:54.996" v="171" actId="207"/>
          <ac:spMkLst>
            <pc:docMk/>
            <pc:sldMk cId="133931939" sldId="256"/>
            <ac:spMk id="99" creationId="{A9FE4706-82B0-4AA6-B516-3B90EF3FDAFC}"/>
          </ac:spMkLst>
        </pc:spChg>
        <pc:spChg chg="add mod">
          <ac:chgData name="Jacob Lie" userId="bdcf7bb32438130b" providerId="LiveId" clId="{E63943B3-2000-4F6F-A5FC-DFE53BDDA56E}" dt="2022-01-28T14:23:32.964" v="166" actId="207"/>
          <ac:spMkLst>
            <pc:docMk/>
            <pc:sldMk cId="133931939" sldId="256"/>
            <ac:spMk id="100" creationId="{EF864198-B396-4F46-A11D-3D6F40A26015}"/>
          </ac:spMkLst>
        </pc:spChg>
        <pc:spChg chg="add mod">
          <ac:chgData name="Jacob Lie" userId="bdcf7bb32438130b" providerId="LiveId" clId="{E63943B3-2000-4F6F-A5FC-DFE53BDDA56E}" dt="2022-01-28T14:30:38.444" v="241" actId="1076"/>
          <ac:spMkLst>
            <pc:docMk/>
            <pc:sldMk cId="133931939" sldId="256"/>
            <ac:spMk id="101" creationId="{22B35B97-FBE5-4D87-90E1-1AE4B5F48029}"/>
          </ac:spMkLst>
        </pc:spChg>
        <pc:spChg chg="add del">
          <ac:chgData name="Jacob Lie" userId="bdcf7bb32438130b" providerId="LiveId" clId="{E63943B3-2000-4F6F-A5FC-DFE53BDDA56E}" dt="2022-01-28T14:20:16.203" v="113" actId="478"/>
          <ac:spMkLst>
            <pc:docMk/>
            <pc:sldMk cId="133931939" sldId="256"/>
            <ac:spMk id="102" creationId="{BC49B5FF-44C9-4185-A115-A5A0780C7275}"/>
          </ac:spMkLst>
        </pc:spChg>
        <pc:spChg chg="add del">
          <ac:chgData name="Jacob Lie" userId="bdcf7bb32438130b" providerId="LiveId" clId="{E63943B3-2000-4F6F-A5FC-DFE53BDDA56E}" dt="2022-01-28T14:20:25.905" v="115" actId="11529"/>
          <ac:spMkLst>
            <pc:docMk/>
            <pc:sldMk cId="133931939" sldId="256"/>
            <ac:spMk id="103" creationId="{76F0761D-B295-4290-91D7-01C08DC0DFD5}"/>
          </ac:spMkLst>
        </pc:spChg>
        <pc:spChg chg="add del mod">
          <ac:chgData name="Jacob Lie" userId="bdcf7bb32438130b" providerId="LiveId" clId="{E63943B3-2000-4F6F-A5FC-DFE53BDDA56E}" dt="2022-01-28T14:21:06.620" v="124" actId="478"/>
          <ac:spMkLst>
            <pc:docMk/>
            <pc:sldMk cId="133931939" sldId="256"/>
            <ac:spMk id="104" creationId="{B6564A9B-0F94-4640-8BCA-50134E83995D}"/>
          </ac:spMkLst>
        </pc:spChg>
        <pc:spChg chg="add mod">
          <ac:chgData name="Jacob Lie" userId="bdcf7bb32438130b" providerId="LiveId" clId="{E63943B3-2000-4F6F-A5FC-DFE53BDDA56E}" dt="2022-01-28T14:27:54.136" v="221" actId="1076"/>
          <ac:spMkLst>
            <pc:docMk/>
            <pc:sldMk cId="133931939" sldId="256"/>
            <ac:spMk id="118" creationId="{356851ED-E021-4E6D-901F-13777CCFB7B7}"/>
          </ac:spMkLst>
        </pc:spChg>
        <pc:spChg chg="add mod">
          <ac:chgData name="Jacob Lie" userId="bdcf7bb32438130b" providerId="LiveId" clId="{E63943B3-2000-4F6F-A5FC-DFE53BDDA56E}" dt="2022-01-28T14:27:49" v="220" actId="1076"/>
          <ac:spMkLst>
            <pc:docMk/>
            <pc:sldMk cId="133931939" sldId="256"/>
            <ac:spMk id="119" creationId="{05F10A38-C477-423E-A6C1-FA7D27E9B87F}"/>
          </ac:spMkLst>
        </pc:spChg>
        <pc:spChg chg="add mod">
          <ac:chgData name="Jacob Lie" userId="bdcf7bb32438130b" providerId="LiveId" clId="{E63943B3-2000-4F6F-A5FC-DFE53BDDA56E}" dt="2022-01-28T14:28:11.222" v="225" actId="1076"/>
          <ac:spMkLst>
            <pc:docMk/>
            <pc:sldMk cId="133931939" sldId="256"/>
            <ac:spMk id="120" creationId="{F18844DD-9E7C-4770-9106-08652DED594C}"/>
          </ac:spMkLst>
        </pc:spChg>
        <pc:spChg chg="add mod">
          <ac:chgData name="Jacob Lie" userId="bdcf7bb32438130b" providerId="LiveId" clId="{E63943B3-2000-4F6F-A5FC-DFE53BDDA56E}" dt="2022-01-28T14:28:50.978" v="238" actId="1076"/>
          <ac:spMkLst>
            <pc:docMk/>
            <pc:sldMk cId="133931939" sldId="256"/>
            <ac:spMk id="121" creationId="{D52E2DC9-D51E-4FED-AA1E-937DB5497666}"/>
          </ac:spMkLst>
        </pc:spChg>
        <pc:spChg chg="add mod">
          <ac:chgData name="Jacob Lie" userId="bdcf7bb32438130b" providerId="LiveId" clId="{E63943B3-2000-4F6F-A5FC-DFE53BDDA56E}" dt="2022-01-28T14:30:32.537" v="240" actId="1076"/>
          <ac:spMkLst>
            <pc:docMk/>
            <pc:sldMk cId="133931939" sldId="256"/>
            <ac:spMk id="122" creationId="{ED0695D6-2A00-450E-B1D8-7D9CB187FEEE}"/>
          </ac:spMkLst>
        </pc:spChg>
        <pc:spChg chg="add mod">
          <ac:chgData name="Jacob Lie" userId="bdcf7bb32438130b" providerId="LiveId" clId="{E63943B3-2000-4F6F-A5FC-DFE53BDDA56E}" dt="2022-01-28T14:30:43.903" v="243" actId="1076"/>
          <ac:spMkLst>
            <pc:docMk/>
            <pc:sldMk cId="133931939" sldId="256"/>
            <ac:spMk id="123" creationId="{EF45BC05-DAFF-4543-9345-FBFB67F72CFF}"/>
          </ac:spMkLst>
        </pc:spChg>
        <pc:spChg chg="add mod">
          <ac:chgData name="Jacob Lie" userId="bdcf7bb32438130b" providerId="LiveId" clId="{E63943B3-2000-4F6F-A5FC-DFE53BDDA56E}" dt="2022-01-28T14:30:51.823" v="245" actId="1076"/>
          <ac:spMkLst>
            <pc:docMk/>
            <pc:sldMk cId="133931939" sldId="256"/>
            <ac:spMk id="124" creationId="{2D3D56FE-4927-443D-A71D-CC21D64A7285}"/>
          </ac:spMkLst>
        </pc:spChg>
        <pc:spChg chg="add del mod">
          <ac:chgData name="Jacob Lie" userId="bdcf7bb32438130b" providerId="LiveId" clId="{E63943B3-2000-4F6F-A5FC-DFE53BDDA56E}" dt="2022-01-30T13:13:26.438" v="274" actId="478"/>
          <ac:spMkLst>
            <pc:docMk/>
            <pc:sldMk cId="133931939" sldId="256"/>
            <ac:spMk id="125" creationId="{180330E7-0F80-41D2-A9A9-A775ACED7426}"/>
          </ac:spMkLst>
        </pc:spChg>
        <pc:spChg chg="add del mod">
          <ac:chgData name="Jacob Lie" userId="bdcf7bb32438130b" providerId="LiveId" clId="{E63943B3-2000-4F6F-A5FC-DFE53BDDA56E}" dt="2022-01-30T13:13:24.825" v="273" actId="478"/>
          <ac:spMkLst>
            <pc:docMk/>
            <pc:sldMk cId="133931939" sldId="256"/>
            <ac:spMk id="126" creationId="{E3EDA939-30C4-4972-9CF6-D9184EDA17D9}"/>
          </ac:spMkLst>
        </pc:spChg>
        <pc:graphicFrameChg chg="del mod">
          <ac:chgData name="Jacob Lie" userId="bdcf7bb32438130b" providerId="LiveId" clId="{E63943B3-2000-4F6F-A5FC-DFE53BDDA56E}" dt="2022-01-28T14:22:41.044" v="162" actId="478"/>
          <ac:graphicFrameMkLst>
            <pc:docMk/>
            <pc:sldMk cId="133931939" sldId="256"/>
            <ac:graphicFrameMk id="5" creationId="{0812A20F-3B9F-4BAF-B400-CE579DF05485}"/>
          </ac:graphicFrameMkLst>
        </pc:graphicFrameChg>
        <pc:graphicFrameChg chg="del">
          <ac:chgData name="Jacob Lie" userId="bdcf7bb32438130b" providerId="LiveId" clId="{E63943B3-2000-4F6F-A5FC-DFE53BDDA56E}" dt="2022-01-28T14:22:22.765" v="145" actId="478"/>
          <ac:graphicFrameMkLst>
            <pc:docMk/>
            <pc:sldMk cId="133931939" sldId="256"/>
            <ac:graphicFrameMk id="6" creationId="{A03ED6FB-CED9-470C-A403-4B4104F38A59}"/>
          </ac:graphicFrameMkLst>
        </pc:graphicFrameChg>
        <pc:cxnChg chg="del">
          <ac:chgData name="Jacob Lie" userId="bdcf7bb32438130b" providerId="LiveId" clId="{E63943B3-2000-4F6F-A5FC-DFE53BDDA56E}" dt="2022-01-28T14:22:24.737" v="147" actId="478"/>
          <ac:cxnSpMkLst>
            <pc:docMk/>
            <pc:sldMk cId="133931939" sldId="256"/>
            <ac:cxnSpMk id="60" creationId="{F2A479B8-0FDE-40B9-9612-373CD68A4A02}"/>
          </ac:cxnSpMkLst>
        </pc:cxnChg>
        <pc:cxnChg chg="del">
          <ac:chgData name="Jacob Lie" userId="bdcf7bb32438130b" providerId="LiveId" clId="{E63943B3-2000-4F6F-A5FC-DFE53BDDA56E}" dt="2022-01-28T14:22:35.615" v="156" actId="478"/>
          <ac:cxnSpMkLst>
            <pc:docMk/>
            <pc:sldMk cId="133931939" sldId="256"/>
            <ac:cxnSpMk id="63" creationId="{F2171635-EBA6-4FD0-91E1-DE7A2832ADAD}"/>
          </ac:cxnSpMkLst>
        </pc:cxnChg>
        <pc:cxnChg chg="add mod">
          <ac:chgData name="Jacob Lie" userId="bdcf7bb32438130b" providerId="LiveId" clId="{E63943B3-2000-4F6F-A5FC-DFE53BDDA56E}" dt="2022-01-28T14:23:05.471" v="163" actId="1076"/>
          <ac:cxnSpMkLst>
            <pc:docMk/>
            <pc:sldMk cId="133931939" sldId="256"/>
            <ac:cxnSpMk id="87" creationId="{D84CA2BF-BC09-452A-B882-5F4999829F9F}"/>
          </ac:cxnSpMkLst>
        </pc:cxnChg>
        <pc:cxnChg chg="add del mod">
          <ac:chgData name="Jacob Lie" userId="bdcf7bb32438130b" providerId="LiveId" clId="{E63943B3-2000-4F6F-A5FC-DFE53BDDA56E}" dt="2022-01-28T14:18:09.520" v="75" actId="478"/>
          <ac:cxnSpMkLst>
            <pc:docMk/>
            <pc:sldMk cId="133931939" sldId="256"/>
            <ac:cxnSpMk id="90" creationId="{8C82B4D9-DFEF-4999-8AA4-E65DC8BA51F7}"/>
          </ac:cxnSpMkLst>
        </pc:cxnChg>
        <pc:cxnChg chg="add mod">
          <ac:chgData name="Jacob Lie" userId="bdcf7bb32438130b" providerId="LiveId" clId="{E63943B3-2000-4F6F-A5FC-DFE53BDDA56E}" dt="2022-01-28T14:23:05.471" v="163" actId="1076"/>
          <ac:cxnSpMkLst>
            <pc:docMk/>
            <pc:sldMk cId="133931939" sldId="256"/>
            <ac:cxnSpMk id="94" creationId="{48D9C092-A12B-4CB5-8F76-0F95C78F54FD}"/>
          </ac:cxnSpMkLst>
        </pc:cxnChg>
        <pc:cxnChg chg="add mod">
          <ac:chgData name="Jacob Lie" userId="bdcf7bb32438130b" providerId="LiveId" clId="{E63943B3-2000-4F6F-A5FC-DFE53BDDA56E}" dt="2022-01-28T14:23:05.471" v="163" actId="1076"/>
          <ac:cxnSpMkLst>
            <pc:docMk/>
            <pc:sldMk cId="133931939" sldId="256"/>
            <ac:cxnSpMk id="95" creationId="{C6C74AEE-8A6D-49AE-9589-446D9ABF8950}"/>
          </ac:cxnSpMkLst>
        </pc:cxnChg>
        <pc:cxnChg chg="add mod">
          <ac:chgData name="Jacob Lie" userId="bdcf7bb32438130b" providerId="LiveId" clId="{E63943B3-2000-4F6F-A5FC-DFE53BDDA56E}" dt="2022-01-28T14:23:05.471" v="163" actId="1076"/>
          <ac:cxnSpMkLst>
            <pc:docMk/>
            <pc:sldMk cId="133931939" sldId="256"/>
            <ac:cxnSpMk id="96" creationId="{84385452-5FEE-419D-9D09-8D25033D99B8}"/>
          </ac:cxnSpMkLst>
        </pc:cxnChg>
        <pc:cxnChg chg="add del mod">
          <ac:chgData name="Jacob Lie" userId="bdcf7bb32438130b" providerId="LiveId" clId="{E63943B3-2000-4F6F-A5FC-DFE53BDDA56E}" dt="2022-02-01T09:34:16.716" v="278" actId="478"/>
          <ac:cxnSpMkLst>
            <pc:docMk/>
            <pc:sldMk cId="133931939" sldId="256"/>
            <ac:cxnSpMk id="105" creationId="{3E892592-DDB2-4705-9007-64C9BAD5C21C}"/>
          </ac:cxnSpMkLst>
        </pc:cxnChg>
        <pc:cxnChg chg="add del mod">
          <ac:chgData name="Jacob Lie" userId="bdcf7bb32438130b" providerId="LiveId" clId="{E63943B3-2000-4F6F-A5FC-DFE53BDDA56E}" dt="2022-02-01T09:34:13.676" v="276" actId="478"/>
          <ac:cxnSpMkLst>
            <pc:docMk/>
            <pc:sldMk cId="133931939" sldId="256"/>
            <ac:cxnSpMk id="106" creationId="{CD54C65B-9134-46A4-A150-DA779985416D}"/>
          </ac:cxnSpMkLst>
        </pc:cxnChg>
        <pc:cxnChg chg="add del mod">
          <ac:chgData name="Jacob Lie" userId="bdcf7bb32438130b" providerId="LiveId" clId="{E63943B3-2000-4F6F-A5FC-DFE53BDDA56E}" dt="2022-02-01T09:34:12.470" v="275" actId="478"/>
          <ac:cxnSpMkLst>
            <pc:docMk/>
            <pc:sldMk cId="133931939" sldId="256"/>
            <ac:cxnSpMk id="107" creationId="{8B59B504-932C-4C00-B999-67D0032127B7}"/>
          </ac:cxnSpMkLst>
        </pc:cxnChg>
        <pc:cxnChg chg="add mod">
          <ac:chgData name="Jacob Lie" userId="bdcf7bb32438130b" providerId="LiveId" clId="{E63943B3-2000-4F6F-A5FC-DFE53BDDA56E}" dt="2022-01-28T14:23:05.471" v="163" actId="1076"/>
          <ac:cxnSpMkLst>
            <pc:docMk/>
            <pc:sldMk cId="133931939" sldId="256"/>
            <ac:cxnSpMk id="108" creationId="{53858ECA-A097-4140-ABCF-843630F7036A}"/>
          </ac:cxnSpMkLst>
        </pc:cxnChg>
        <pc:cxnChg chg="add mod">
          <ac:chgData name="Jacob Lie" userId="bdcf7bb32438130b" providerId="LiveId" clId="{E63943B3-2000-4F6F-A5FC-DFE53BDDA56E}" dt="2022-01-28T14:26:11.653" v="178" actId="14100"/>
          <ac:cxnSpMkLst>
            <pc:docMk/>
            <pc:sldMk cId="133931939" sldId="256"/>
            <ac:cxnSpMk id="110" creationId="{B42F666C-8C7C-4EA0-B4B1-F75FA5500C1E}"/>
          </ac:cxnSpMkLst>
        </pc:cxnChg>
        <pc:cxnChg chg="add mod">
          <ac:chgData name="Jacob Lie" userId="bdcf7bb32438130b" providerId="LiveId" clId="{E63943B3-2000-4F6F-A5FC-DFE53BDDA56E}" dt="2022-01-28T14:26:16.020" v="180" actId="1076"/>
          <ac:cxnSpMkLst>
            <pc:docMk/>
            <pc:sldMk cId="133931939" sldId="256"/>
            <ac:cxnSpMk id="113" creationId="{FD526F5C-1DCE-44E1-9492-8D2D0593DC89}"/>
          </ac:cxnSpMkLst>
        </pc:cxnChg>
        <pc:cxnChg chg="add mod">
          <ac:chgData name="Jacob Lie" userId="bdcf7bb32438130b" providerId="LiveId" clId="{E63943B3-2000-4F6F-A5FC-DFE53BDDA56E}" dt="2022-01-28T14:26:20.264" v="182" actId="1076"/>
          <ac:cxnSpMkLst>
            <pc:docMk/>
            <pc:sldMk cId="133931939" sldId="256"/>
            <ac:cxnSpMk id="114" creationId="{47A1F973-BC99-4C52-A39A-21421C736E07}"/>
          </ac:cxnSpMkLst>
        </pc:cxnChg>
        <pc:cxnChg chg="add mod">
          <ac:chgData name="Jacob Lie" userId="bdcf7bb32438130b" providerId="LiveId" clId="{E63943B3-2000-4F6F-A5FC-DFE53BDDA56E}" dt="2022-01-28T14:26:33.282" v="184" actId="1076"/>
          <ac:cxnSpMkLst>
            <pc:docMk/>
            <pc:sldMk cId="133931939" sldId="256"/>
            <ac:cxnSpMk id="115" creationId="{1C7FB6FB-8CF2-4587-8EBD-FAFE1995C1AA}"/>
          </ac:cxnSpMkLst>
        </pc:cxnChg>
        <pc:cxnChg chg="add mod">
          <ac:chgData name="Jacob Lie" userId="bdcf7bb32438130b" providerId="LiveId" clId="{E63943B3-2000-4F6F-A5FC-DFE53BDDA56E}" dt="2022-01-28T14:26:37.758" v="186" actId="1076"/>
          <ac:cxnSpMkLst>
            <pc:docMk/>
            <pc:sldMk cId="133931939" sldId="256"/>
            <ac:cxnSpMk id="116" creationId="{D80F0A65-73F6-4778-B857-01C90251A76B}"/>
          </ac:cxnSpMkLst>
        </pc:cxnChg>
        <pc:cxnChg chg="add mod">
          <ac:chgData name="Jacob Lie" userId="bdcf7bb32438130b" providerId="LiveId" clId="{E63943B3-2000-4F6F-A5FC-DFE53BDDA56E}" dt="2022-01-28T14:26:40.990" v="188" actId="1076"/>
          <ac:cxnSpMkLst>
            <pc:docMk/>
            <pc:sldMk cId="133931939" sldId="256"/>
            <ac:cxnSpMk id="117" creationId="{A96F3AC2-35EF-4BA6-9FDB-B78D048B3A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137A-7E83-47FE-8426-A083EDD1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2A58E-3AE0-4D72-9BCA-53159915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10E9-AE5F-4C86-9CA7-1B4324CD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F426-B964-4DB9-A4E8-0F2718C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F8D6-9D46-4956-A928-C5595CD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500-4D1B-4E36-B3AB-6BD6BAF1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E31AB-3E7B-4456-BC60-C9067B74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50DF-C591-40D7-9DAA-FC5C20D1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A2A5-CA52-4CB6-9237-BF3C4F5B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491E-EBF8-4278-A25B-FA7B73CD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197AC-8441-4A32-9FDD-D126C6071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E448-7744-4BC3-98FA-78CBE14A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13CA-7B0D-472E-B8F1-1AB0124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26C2-F22F-4A6A-A813-CC22FB0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F7FF-823F-48EE-B716-614E64BF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99F6-B3B9-4AC0-BFB8-C50989DD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9D27-BB6A-46A9-B082-474E2769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F052-2157-481E-8942-F846E6E2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6535-15E0-4E4A-B781-652464D1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5EED-C6F6-4AE1-A7C3-7FE6B778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6BC6-93CD-40F7-8244-EFD9C669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98E6-965B-4967-ACFE-DE8E3B1F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C79F-B915-456F-9AED-BF11AEE8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37F1-8459-42F2-8A12-1CBA9F4E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D2E6-9639-4033-8EB7-606271B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413-04E8-467C-826E-AD90F58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CBBB-3987-467F-ADDC-1AFF8A91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966FD-0181-437B-B7A5-C2444156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3F6F-BDFE-432A-B078-EC4B0614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384D3-7414-457C-8570-471D422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5008C-0604-48FB-9BBE-9C89C30C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8D1E-1424-4E79-8CE9-7D12A0EC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62DBE-34B4-4D17-AFB2-3770FFC8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A91B8-5BC1-4AFB-AE9A-7B94BB8F3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EFFD-17A2-42F1-AD93-FA679141F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4C416-AA47-4ED2-8108-069898AF4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49430-C62D-4B4D-9FAD-4EFC71A9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88F0A-6DB5-4DA2-8B5E-9355B825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D9CF7-0BE7-4684-BE0B-58445E1D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EADB-9A3F-4EAB-8E9F-1A3271B3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BA53-9A66-4738-90A5-40E8DF98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B2ED0-1464-4E8E-994E-CD1775D0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A8B2-5C2E-4B49-A007-09ACB847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3FB4F-7763-4B10-B6BE-72188774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A0A78-A7F4-410D-8CD9-AD1413C8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A0B94-3C61-4283-8B7A-034B7DE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15AA-AB01-4A5B-AE3F-5D6589EF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DF50-0A62-452F-8280-181AD11A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50EE-7A9B-423E-8100-0C55D535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FCE8-AC51-4D75-AE85-D827608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28A6-821D-4490-AE2F-7B5A5B1E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C041-728C-482B-9660-69234FFC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565D-8A14-41E2-947A-02FF0555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D5D32-25F3-44DE-9654-B6A7A5E81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8C21-12A7-4A35-BC16-503F3607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F111-0DE4-44A2-B727-D7F7B40F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C9BC7-1023-4821-9E59-C2F4D43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3564-5085-472A-A419-317453EB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1017B-FA54-48C3-8073-8FA31D8D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3A2D-F912-4EAE-AE75-488F2088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8A7B-BFCD-47BC-AC35-18F0A5D6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F1EB-030A-47CD-A1AF-886CADEB7C9E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192A-159C-4CD2-8069-F7464B908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3B5C-B315-4E6E-AA80-ED63FFC2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8D5B-848D-4D4A-A4FA-670580DE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9B7F04-71C7-4EB5-8894-12440230B8C9}"/>
              </a:ext>
            </a:extLst>
          </p:cNvPr>
          <p:cNvSpPr txBox="1"/>
          <p:nvPr/>
        </p:nvSpPr>
        <p:spPr>
          <a:xfrm>
            <a:off x="3173216" y="1298191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AFDA0A-BE81-4E62-AD64-1BC64296E74E}"/>
                  </a:ext>
                </a:extLst>
              </p:cNvPr>
              <p:cNvSpPr txBox="1"/>
              <p:nvPr/>
            </p:nvSpPr>
            <p:spPr>
              <a:xfrm>
                <a:off x="561625" y="1482857"/>
                <a:ext cx="4616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4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AFDA0A-BE81-4E62-AD64-1BC64296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5" y="1482857"/>
                <a:ext cx="46164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C94EF9-3CAB-45BE-80E3-3790B54B04C2}"/>
                  </a:ext>
                </a:extLst>
              </p:cNvPr>
              <p:cNvSpPr txBox="1"/>
              <p:nvPr/>
            </p:nvSpPr>
            <p:spPr>
              <a:xfrm>
                <a:off x="-121562" y="1631274"/>
                <a:ext cx="1083076" cy="39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BC94EF9-3CAB-45BE-80E3-3790B54B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562" y="1631274"/>
                <a:ext cx="1083076" cy="391517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D7D5BE-997D-4DC5-ABA5-19721A1ED1DF}"/>
                  </a:ext>
                </a:extLst>
              </p:cNvPr>
              <p:cNvSpPr txBox="1"/>
              <p:nvPr/>
            </p:nvSpPr>
            <p:spPr>
              <a:xfrm rot="10800000">
                <a:off x="5298008" y="1545261"/>
                <a:ext cx="729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D7D5BE-997D-4DC5-ABA5-19721A1ED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298008" y="1545261"/>
                <a:ext cx="729308" cy="400110"/>
              </a:xfrm>
              <a:prstGeom prst="rect">
                <a:avLst/>
              </a:prstGeom>
              <a:blipFill>
                <a:blip r:embed="rId4"/>
                <a:stretch>
                  <a:fillRect t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D9DF76-7B8C-48E9-A16F-548FBFF05EE7}"/>
                  </a:ext>
                </a:extLst>
              </p:cNvPr>
              <p:cNvSpPr txBox="1"/>
              <p:nvPr/>
            </p:nvSpPr>
            <p:spPr>
              <a:xfrm>
                <a:off x="1013724" y="1167576"/>
                <a:ext cx="544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ED9DF76-7B8C-48E9-A16F-548FBFF0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4" y="1167576"/>
                <a:ext cx="54422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C96FA7E-36A7-4EE3-8AD1-34D641785C4E}"/>
                  </a:ext>
                </a:extLst>
              </p:cNvPr>
              <p:cNvSpPr txBox="1"/>
              <p:nvPr/>
            </p:nvSpPr>
            <p:spPr>
              <a:xfrm>
                <a:off x="5696509" y="1536338"/>
                <a:ext cx="692458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C96FA7E-36A7-4EE3-8AD1-34D64178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509" y="1536338"/>
                <a:ext cx="692458" cy="394210"/>
              </a:xfrm>
              <a:prstGeom prst="rect">
                <a:avLst/>
              </a:prstGeom>
              <a:blipFill>
                <a:blip r:embed="rId6"/>
                <a:stretch>
                  <a:fillRect r="-877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7ED8C377-09B9-45F0-92A1-768A3B357A0E}"/>
              </a:ext>
            </a:extLst>
          </p:cNvPr>
          <p:cNvSpPr/>
          <p:nvPr/>
        </p:nvSpPr>
        <p:spPr>
          <a:xfrm>
            <a:off x="1774610" y="92811"/>
            <a:ext cx="3435658" cy="343565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6ED1AE-07FC-417D-9B81-E97226484B94}"/>
              </a:ext>
            </a:extLst>
          </p:cNvPr>
          <p:cNvSpPr/>
          <p:nvPr/>
        </p:nvSpPr>
        <p:spPr>
          <a:xfrm>
            <a:off x="2683013" y="1038283"/>
            <a:ext cx="1544714" cy="1544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4CA2BF-BC09-452A-B882-5F4999829F9F}"/>
              </a:ext>
            </a:extLst>
          </p:cNvPr>
          <p:cNvCxnSpPr/>
          <p:nvPr/>
        </p:nvCxnSpPr>
        <p:spPr>
          <a:xfrm>
            <a:off x="993769" y="1604061"/>
            <a:ext cx="111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EFB2F44-0080-43BA-856A-064D5A38F557}"/>
              </a:ext>
            </a:extLst>
          </p:cNvPr>
          <p:cNvSpPr txBox="1"/>
          <p:nvPr/>
        </p:nvSpPr>
        <p:spPr>
          <a:xfrm>
            <a:off x="2919876" y="1185248"/>
            <a:ext cx="879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v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7689A-270F-4808-8B54-B9E427078056}"/>
              </a:ext>
            </a:extLst>
          </p:cNvPr>
          <p:cNvSpPr txBox="1"/>
          <p:nvPr/>
        </p:nvSpPr>
        <p:spPr>
          <a:xfrm>
            <a:off x="2131584" y="55699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V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CFD138-6F80-48FA-AB55-D436BE87F847}"/>
                  </a:ext>
                </a:extLst>
              </p:cNvPr>
              <p:cNvSpPr txBox="1"/>
              <p:nvPr/>
            </p:nvSpPr>
            <p:spPr>
              <a:xfrm>
                <a:off x="2326683" y="1013347"/>
                <a:ext cx="310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CFD138-6F80-48FA-AB55-D436BE87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83" y="1013347"/>
                <a:ext cx="310719" cy="369332"/>
              </a:xfrm>
              <a:prstGeom prst="rect">
                <a:avLst/>
              </a:prstGeom>
              <a:blipFill>
                <a:blip r:embed="rId8"/>
                <a:stretch>
                  <a:fillRect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622ACB9-1C8C-4113-A4E8-F94584870917}"/>
              </a:ext>
            </a:extLst>
          </p:cNvPr>
          <p:cNvSpPr/>
          <p:nvPr/>
        </p:nvSpPr>
        <p:spPr>
          <a:xfrm>
            <a:off x="2380973" y="1540601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2BEF601-5CEE-4292-A4E9-9FE3EB528DB5}"/>
              </a:ext>
            </a:extLst>
          </p:cNvPr>
          <p:cNvSpPr/>
          <p:nvPr/>
        </p:nvSpPr>
        <p:spPr>
          <a:xfrm>
            <a:off x="2413921" y="2022791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D9C092-A12B-4CB5-8F76-0F95C78F54FD}"/>
              </a:ext>
            </a:extLst>
          </p:cNvPr>
          <p:cNvCxnSpPr/>
          <p:nvPr/>
        </p:nvCxnSpPr>
        <p:spPr>
          <a:xfrm>
            <a:off x="993769" y="1799986"/>
            <a:ext cx="111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C74AEE-8A6D-49AE-9589-446D9ABF8950}"/>
              </a:ext>
            </a:extLst>
          </p:cNvPr>
          <p:cNvCxnSpPr/>
          <p:nvPr/>
        </p:nvCxnSpPr>
        <p:spPr>
          <a:xfrm>
            <a:off x="993769" y="1956812"/>
            <a:ext cx="111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385452-5FEE-419D-9D09-8D25033D99B8}"/>
              </a:ext>
            </a:extLst>
          </p:cNvPr>
          <p:cNvCxnSpPr/>
          <p:nvPr/>
        </p:nvCxnSpPr>
        <p:spPr>
          <a:xfrm>
            <a:off x="993769" y="2142476"/>
            <a:ext cx="111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4CB2B88-7EFA-4CF0-8073-BC0C8A29AF9B}"/>
              </a:ext>
            </a:extLst>
          </p:cNvPr>
          <p:cNvSpPr/>
          <p:nvPr/>
        </p:nvSpPr>
        <p:spPr>
          <a:xfrm>
            <a:off x="2139756" y="1669983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925A8E-0389-48B5-9188-229937177D55}"/>
              </a:ext>
            </a:extLst>
          </p:cNvPr>
          <p:cNvSpPr/>
          <p:nvPr/>
        </p:nvSpPr>
        <p:spPr>
          <a:xfrm>
            <a:off x="2230788" y="2543451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9FE4706-82B0-4AA6-B516-3B90EF3FDAFC}"/>
              </a:ext>
            </a:extLst>
          </p:cNvPr>
          <p:cNvSpPr/>
          <p:nvPr/>
        </p:nvSpPr>
        <p:spPr>
          <a:xfrm>
            <a:off x="2214495" y="2175931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F864198-B396-4F46-A11D-3D6F40A26015}"/>
              </a:ext>
            </a:extLst>
          </p:cNvPr>
          <p:cNvSpPr/>
          <p:nvPr/>
        </p:nvSpPr>
        <p:spPr>
          <a:xfrm>
            <a:off x="2191953" y="1343216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2B35B97-FBE5-4D87-90E1-1AE4B5F48029}"/>
              </a:ext>
            </a:extLst>
          </p:cNvPr>
          <p:cNvSpPr/>
          <p:nvPr/>
        </p:nvSpPr>
        <p:spPr>
          <a:xfrm>
            <a:off x="3823240" y="1723276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3858ECA-A097-4140-ABCF-843630F7036A}"/>
              </a:ext>
            </a:extLst>
          </p:cNvPr>
          <p:cNvCxnSpPr/>
          <p:nvPr/>
        </p:nvCxnSpPr>
        <p:spPr>
          <a:xfrm>
            <a:off x="4424967" y="1675082"/>
            <a:ext cx="111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42F666C-8C7C-4EA0-B4B1-F75FA5500C1E}"/>
              </a:ext>
            </a:extLst>
          </p:cNvPr>
          <p:cNvCxnSpPr>
            <a:cxnSpLocks/>
          </p:cNvCxnSpPr>
          <p:nvPr/>
        </p:nvCxnSpPr>
        <p:spPr>
          <a:xfrm>
            <a:off x="2494595" y="1610308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D526F5C-1DCE-44E1-9492-8D2D0593DC89}"/>
              </a:ext>
            </a:extLst>
          </p:cNvPr>
          <p:cNvCxnSpPr>
            <a:cxnSpLocks/>
          </p:cNvCxnSpPr>
          <p:nvPr/>
        </p:nvCxnSpPr>
        <p:spPr>
          <a:xfrm>
            <a:off x="2543541" y="1852189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7A1F973-BC99-4C52-A39A-21421C736E07}"/>
              </a:ext>
            </a:extLst>
          </p:cNvPr>
          <p:cNvCxnSpPr>
            <a:cxnSpLocks/>
          </p:cNvCxnSpPr>
          <p:nvPr/>
        </p:nvCxnSpPr>
        <p:spPr>
          <a:xfrm>
            <a:off x="2527543" y="2086251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C7FB6FB-8CF2-4587-8EBD-FAFE1995C1AA}"/>
              </a:ext>
            </a:extLst>
          </p:cNvPr>
          <p:cNvCxnSpPr>
            <a:cxnSpLocks/>
          </p:cNvCxnSpPr>
          <p:nvPr/>
        </p:nvCxnSpPr>
        <p:spPr>
          <a:xfrm>
            <a:off x="3952032" y="1604061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0F0A65-73F6-4778-B857-01C90251A76B}"/>
              </a:ext>
            </a:extLst>
          </p:cNvPr>
          <p:cNvCxnSpPr>
            <a:cxnSpLocks/>
          </p:cNvCxnSpPr>
          <p:nvPr/>
        </p:nvCxnSpPr>
        <p:spPr>
          <a:xfrm>
            <a:off x="3952032" y="1788845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96F3AC2-35EF-4BA6-9FDB-B78D048B3A50}"/>
              </a:ext>
            </a:extLst>
          </p:cNvPr>
          <p:cNvCxnSpPr>
            <a:cxnSpLocks/>
          </p:cNvCxnSpPr>
          <p:nvPr/>
        </p:nvCxnSpPr>
        <p:spPr>
          <a:xfrm>
            <a:off x="3952032" y="2086251"/>
            <a:ext cx="551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6851ED-E021-4E6D-901F-13777CCFB7B7}"/>
                  </a:ext>
                </a:extLst>
              </p:cNvPr>
              <p:cNvSpPr txBox="1"/>
              <p:nvPr/>
            </p:nvSpPr>
            <p:spPr>
              <a:xfrm rot="5400000">
                <a:off x="4087946" y="1096066"/>
                <a:ext cx="4016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6851ED-E021-4E6D-901F-13777CCF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87946" y="1096066"/>
                <a:ext cx="40161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5F10A38-C477-423E-A6C1-FA7D27E9B87F}"/>
                  </a:ext>
                </a:extLst>
              </p:cNvPr>
              <p:cNvSpPr txBox="1"/>
              <p:nvPr/>
            </p:nvSpPr>
            <p:spPr>
              <a:xfrm>
                <a:off x="3788281" y="1006797"/>
                <a:ext cx="87888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5F10A38-C477-423E-A6C1-FA7D27E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1" y="1006797"/>
                <a:ext cx="878889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8844DD-9E7C-4770-9106-08652DED594C}"/>
                  </a:ext>
                </a:extLst>
              </p:cNvPr>
              <p:cNvSpPr txBox="1"/>
              <p:nvPr/>
            </p:nvSpPr>
            <p:spPr>
              <a:xfrm rot="16200000">
                <a:off x="2569201" y="1909130"/>
                <a:ext cx="4016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8844DD-9E7C-4770-9106-08652DED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69201" y="1909130"/>
                <a:ext cx="40161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2E2DC9-D51E-4FED-AA1E-937DB5497666}"/>
                  </a:ext>
                </a:extLst>
              </p:cNvPr>
              <p:cNvSpPr txBox="1"/>
              <p:nvPr/>
            </p:nvSpPr>
            <p:spPr>
              <a:xfrm>
                <a:off x="2205481" y="2326753"/>
                <a:ext cx="122750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2E2DC9-D51E-4FED-AA1E-937DB5497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481" y="2326753"/>
                <a:ext cx="1227508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>
            <a:extLst>
              <a:ext uri="{FF2B5EF4-FFF2-40B4-BE49-F238E27FC236}">
                <a16:creationId xmlns:a16="http://schemas.microsoft.com/office/drawing/2014/main" id="{ED0695D6-2A00-450E-B1D8-7D9CB187FEEE}"/>
              </a:ext>
            </a:extLst>
          </p:cNvPr>
          <p:cNvSpPr/>
          <p:nvPr/>
        </p:nvSpPr>
        <p:spPr>
          <a:xfrm>
            <a:off x="3829800" y="1540688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45BC05-DAFF-4543-9345-FBFB67F72CFF}"/>
              </a:ext>
            </a:extLst>
          </p:cNvPr>
          <p:cNvSpPr/>
          <p:nvPr/>
        </p:nvSpPr>
        <p:spPr>
          <a:xfrm>
            <a:off x="3829800" y="1998295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D3D56FE-4927-443D-A71D-CC21D64A7285}"/>
              </a:ext>
            </a:extLst>
          </p:cNvPr>
          <p:cNvSpPr/>
          <p:nvPr/>
        </p:nvSpPr>
        <p:spPr>
          <a:xfrm>
            <a:off x="2420738" y="1791182"/>
            <a:ext cx="113622" cy="12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2</cp:revision>
  <dcterms:created xsi:type="dcterms:W3CDTF">2022-01-28T13:31:06Z</dcterms:created>
  <dcterms:modified xsi:type="dcterms:W3CDTF">2022-02-01T09:39:52Z</dcterms:modified>
</cp:coreProperties>
</file>