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FABBE-6FC7-4DDE-881B-8EEB14073068}" v="8" dt="2022-02-03T09:47:49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Lie" userId="bdcf7bb32438130b" providerId="LiveId" clId="{79BFABBE-6FC7-4DDE-881B-8EEB14073068}"/>
    <pc:docChg chg="undo custSel modSld">
      <pc:chgData name="Jacob Lie" userId="bdcf7bb32438130b" providerId="LiveId" clId="{79BFABBE-6FC7-4DDE-881B-8EEB14073068}" dt="2022-02-03T09:47:49.834" v="13" actId="20577"/>
      <pc:docMkLst>
        <pc:docMk/>
      </pc:docMkLst>
      <pc:sldChg chg="modSp mod">
        <pc:chgData name="Jacob Lie" userId="bdcf7bb32438130b" providerId="LiveId" clId="{79BFABBE-6FC7-4DDE-881B-8EEB14073068}" dt="2022-02-03T09:47:49.834" v="13" actId="20577"/>
        <pc:sldMkLst>
          <pc:docMk/>
          <pc:sldMk cId="2597565036" sldId="256"/>
        </pc:sldMkLst>
        <pc:spChg chg="mod">
          <ac:chgData name="Jacob Lie" userId="bdcf7bb32438130b" providerId="LiveId" clId="{79BFABBE-6FC7-4DDE-881B-8EEB14073068}" dt="2022-01-24T16:07:21.888" v="3" actId="14100"/>
          <ac:spMkLst>
            <pc:docMk/>
            <pc:sldMk cId="2597565036" sldId="256"/>
            <ac:spMk id="4" creationId="{BAF010A5-B266-48C4-AD9C-7715D34D400B}"/>
          </ac:spMkLst>
        </pc:spChg>
        <pc:spChg chg="mod">
          <ac:chgData name="Jacob Lie" userId="bdcf7bb32438130b" providerId="LiveId" clId="{79BFABBE-6FC7-4DDE-881B-8EEB14073068}" dt="2022-02-03T09:47:49.834" v="13" actId="20577"/>
          <ac:spMkLst>
            <pc:docMk/>
            <pc:sldMk cId="2597565036" sldId="256"/>
            <ac:spMk id="20" creationId="{AAA47360-73F9-42BB-AFE6-E92022EF97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7108-7D6C-4283-AABA-F3BD6B906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90469-5762-4382-92B6-264264B01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987D4-CE53-49BF-9CF1-2CBFFDEC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D6BE-350F-42ED-852F-AFD50139A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755E-1CB1-494F-B0CA-16111722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1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13CC-6DFB-469C-8B13-FD48D1F0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DE689-8AAA-4E04-9306-698F4F00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D0F5F-EDD4-46C9-A0C8-87795512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76D7-5204-4995-B6C5-9CC3C02A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1389-82F6-4B4A-9FCB-F7520CBF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6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008B3E-6324-4472-9E47-57050E195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B1573-6D51-4A5B-8813-D9F66CB81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6BA4-F519-4ECD-AAB0-FF74BBDE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73A2-26C9-42D8-A35E-CA2DDEBB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5905-C405-4C1C-A195-B03ADE1D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A344-C420-4A84-9CD7-5826D2E7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7AA7-3929-4D9D-8DCF-E2F3353AA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7D22-FE68-4CF9-B05F-A9CB0EB8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1CF7-8628-4D87-858E-160065E5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F880-36D9-4D67-B639-BC05597E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F55C-FFC0-423A-B19D-A689B526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4525C-96BF-40FD-8278-2DF62605E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C7F7C-DDE9-4EE3-9D51-AC16DF76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F0DF-1204-4601-86C6-D9D65615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329F8-2D99-47AA-A731-F81A78C0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C51D-A973-4C3C-B6FB-00A26468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4B00-F846-419A-91AF-AD5113CCB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6583F-B3EB-49C1-BA79-E69B11168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575A5-91BF-4E33-BF3A-5C02E187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0CA07-F738-4A13-ABF6-555DDE86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F3FE-E608-4A0A-9EA4-C92AC356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29AB-612A-4112-A63A-761DDAE7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EF6E7-6BAB-4DF9-854B-F3FD8D71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AAD0F-406E-41C8-A561-6421829C9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6CFAB-3B71-482C-A1D4-9FA075E48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B299E-28F9-466F-9F88-ED126C095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1542F-1059-4884-9497-F01E9E5A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2E460-9EE3-4940-AA8D-607FA3E0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3F3AE-97A0-4891-9E42-6FFA70BA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6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396E-A06E-48B1-90FA-53453629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1920-8C25-400B-8A43-A73D4E2D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07EE4-5A80-45AF-8466-56D73333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A1E64-B45E-4643-A3B8-8F2621EB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4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F8DB6C-2755-4326-AD27-1DAB70A6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489A6-A6B5-4FF1-BD31-115276E66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9EDA1-B437-4DF4-AFDD-2B33E543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BF66-59F7-460F-A0C6-B787FA8F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F709-C5E8-4FCE-BC9D-895F0832C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F599E-39C0-435B-AD6D-04197D1F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7297-E216-42BB-A790-4C4DFB21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C800E-A80F-47BF-9F94-A7A99345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D81C0-0025-4EC4-8CBC-7BDF5FD7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7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B1B4-0866-452B-B37E-F899F84C4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39320-E33A-43CD-8D67-B48017A68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857D-C79E-42AF-8AEE-077D8CA95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6607A-BE34-4739-83CB-56323878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3A868-74A4-4DA2-A555-99B6D80F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C083E-2128-4FC9-8A01-783B04C0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8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507CC-AC6F-48E0-AE3A-419F5CF1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4A450-DA93-4CF9-96E8-AA21BB1A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F2C1-31B9-4CAF-A9A9-238458828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A24F-349D-41D5-8A2F-6479BDF1A4B1}" type="datetimeFigureOut">
              <a:rPr lang="en-US" smtClean="0"/>
              <a:t>03-Feb-22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7E07-B360-488F-916A-87A99EFEE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EA36E-160D-4379-A7BA-592D22558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B8DA5-E982-4C45-81B7-F28FCFF7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5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F010A5-B266-48C4-AD9C-7715D34D400B}"/>
              </a:ext>
            </a:extLst>
          </p:cNvPr>
          <p:cNvSpPr/>
          <p:nvPr/>
        </p:nvSpPr>
        <p:spPr>
          <a:xfrm>
            <a:off x="842036" y="901243"/>
            <a:ext cx="2756569" cy="2066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43CC73-53BC-489A-B0E4-64BE66EBF837}"/>
              </a:ext>
            </a:extLst>
          </p:cNvPr>
          <p:cNvSpPr/>
          <p:nvPr/>
        </p:nvSpPr>
        <p:spPr>
          <a:xfrm>
            <a:off x="1954849" y="1677687"/>
            <a:ext cx="530942" cy="5132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8C8AD-3B5C-4FA6-8CA8-5F67AB7ECCA1}"/>
              </a:ext>
            </a:extLst>
          </p:cNvPr>
          <p:cNvSpPr txBox="1"/>
          <p:nvPr/>
        </p:nvSpPr>
        <p:spPr>
          <a:xfrm>
            <a:off x="2352778" y="2079492"/>
            <a:ext cx="689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Cavity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76ACD-39D8-4E49-ADE2-43A0CF46F3A8}"/>
              </a:ext>
            </a:extLst>
          </p:cNvPr>
          <p:cNvSpPr txBox="1"/>
          <p:nvPr/>
        </p:nvSpPr>
        <p:spPr>
          <a:xfrm>
            <a:off x="3301471" y="2659598"/>
            <a:ext cx="448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W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5765A-7D39-4128-B6A2-74EFFA23C88F}"/>
              </a:ext>
            </a:extLst>
          </p:cNvPr>
          <p:cNvSpPr txBox="1"/>
          <p:nvPr/>
        </p:nvSpPr>
        <p:spPr>
          <a:xfrm>
            <a:off x="2096434" y="1934309"/>
            <a:ext cx="389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Air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9F4714-B406-426B-9929-FE6440493B59}"/>
              </a:ext>
            </a:extLst>
          </p:cNvPr>
          <p:cNvCxnSpPr>
            <a:cxnSpLocks/>
          </p:cNvCxnSpPr>
          <p:nvPr/>
        </p:nvCxnSpPr>
        <p:spPr>
          <a:xfrm flipV="1">
            <a:off x="1797729" y="1636933"/>
            <a:ext cx="713822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CE2FF5-8C96-41CD-A804-4C5043510F81}"/>
              </a:ext>
            </a:extLst>
          </p:cNvPr>
          <p:cNvCxnSpPr>
            <a:cxnSpLocks/>
          </p:cNvCxnSpPr>
          <p:nvPr/>
        </p:nvCxnSpPr>
        <p:spPr>
          <a:xfrm flipV="1">
            <a:off x="1835534" y="1748241"/>
            <a:ext cx="713822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335EBB-FB57-4EAA-BC98-3B2667437BBD}"/>
              </a:ext>
            </a:extLst>
          </p:cNvPr>
          <p:cNvCxnSpPr>
            <a:cxnSpLocks/>
          </p:cNvCxnSpPr>
          <p:nvPr/>
        </p:nvCxnSpPr>
        <p:spPr>
          <a:xfrm flipV="1">
            <a:off x="1873338" y="1847547"/>
            <a:ext cx="713822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A47360-73F9-42BB-AFE6-E92022EF9776}"/>
                  </a:ext>
                </a:extLst>
              </p:cNvPr>
              <p:cNvSpPr txBox="1"/>
              <p:nvPr/>
            </p:nvSpPr>
            <p:spPr>
              <a:xfrm>
                <a:off x="1676251" y="1570548"/>
                <a:ext cx="318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A47360-73F9-42BB-AFE6-E92022EF9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51" y="1570548"/>
                <a:ext cx="318565" cy="369332"/>
              </a:xfrm>
              <a:prstGeom prst="rect">
                <a:avLst/>
              </a:prstGeom>
              <a:blipFill>
                <a:blip r:embed="rId2"/>
                <a:stretch>
                  <a:fillRect l="-5769" r="-1153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56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Lie</dc:creator>
  <cp:lastModifiedBy>Jacob Lie</cp:lastModifiedBy>
  <cp:revision>1</cp:revision>
  <dcterms:created xsi:type="dcterms:W3CDTF">2022-01-24T15:58:44Z</dcterms:created>
  <dcterms:modified xsi:type="dcterms:W3CDTF">2022-02-03T09:47:55Z</dcterms:modified>
</cp:coreProperties>
</file>