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400D-11A0-4E52-BEB3-41B700E99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12BCB-4A62-4E6B-B8AB-C7726F35E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B90E-34F9-47E1-B67C-53345F63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F1E6-EAB7-4C5B-BDBA-4C3E51D0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CAF6-2B3A-4DEC-AE54-DB0BC57A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3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EC85-F065-4C0B-85F3-F85C2505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0AF1E-014F-4442-968D-49EFF4FC6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CC0D-79C6-4A5B-B8F1-94FFA881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7FB3-2E72-424C-B8F6-A866F40F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EC33-8007-43C1-B610-85BBAF6A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EA84D-FAF1-4E9A-89B2-B47BE1544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7547A-93CF-43D0-90B0-171425A0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FE6FC-F253-4A8F-A4C3-C6302124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924E-2148-4444-AA15-DF217755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190C-88BE-4923-B292-8875E791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7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0E1B-FD42-40E1-986B-7806B78B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C0E4-FE2F-489B-B894-AF838F00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AD7F9-151E-4E0F-B63D-246FF535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103F-7F2D-4687-A17E-FEBC3B78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8F02B-87CC-43E1-A0F5-8AC26F62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1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A7F1-C71F-43E5-B10F-82573F67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C623C-B7D3-424A-90A7-7DC4B679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A831F-2787-42B9-8464-85690E5F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F1F22-3127-47A7-A6F8-24288E6B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DD39-F1F8-4E2D-951F-C619669C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1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6E9A-A1BA-4B76-B2CE-F87AFD6D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BBF7-953E-48E6-B2F7-6E72A7EEC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3491-F7E4-4673-A92F-D64DABDCE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EB653-71E8-4E3F-86D3-AE2DB5E1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7D31-9721-4D63-8FA8-C658D74C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2288-86FB-452D-8371-50F04FE6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3B7A-572A-4136-8504-03866C1D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8D221-60AE-4990-8ED6-3F81CD620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44EA3-07C2-4BD2-9520-0DBE04DF2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2DF57-641C-49CE-84B7-3EC590DF5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D3AB1-D857-4292-AF4E-8F3631967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89288-AEFE-4A7C-AF53-FF4E2140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D573F-6BB8-40DE-AB95-D83240F7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01C63-30BB-4F48-9294-F3CD8764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6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9033-FC44-4C12-A994-C1C19D7D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607CD-E43E-452C-A8B3-868A31EB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0459D-D375-4F31-A579-8617BBEB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22F69-E955-4888-9EF0-55A65B2C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03D32-94AD-4A91-B3AB-C5227BB0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25828-6C50-48B0-9992-B1DB5694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F68CB-0138-4BAC-9A36-86FBE4A6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5AEF-A8D7-42A4-A851-03B1B93A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86B2-9EFF-42A3-8936-9F43DCF9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8872C-C993-4B09-B8E6-FCA1ED42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38F07-DAC2-4207-869D-C2AFB45B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3B892-AEBF-40E4-87C4-8A6E1A7B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41D9-F2EA-4BAC-A53F-D346623F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6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926A-A92B-4CE9-8882-FBA592FA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60F08-1541-4B91-B909-21A0C51F4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DBE85-FFAD-4E78-AF32-FE716416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0F27E-DD1D-4E55-AC90-CD7A16E2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31A1-34CE-4F7F-B413-C19D65B8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7250-07A0-4761-8204-4BBDD8AF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9597D-7F5F-431D-8B4A-CCF441EA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1B193-7F5D-4D16-AC99-6F6BEDFF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68F0-7D04-48A9-A19B-EEF4F27DE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A651-A80F-45BA-8516-83F1816B3CAF}" type="datetimeFigureOut">
              <a:rPr lang="en-US" smtClean="0"/>
              <a:t>24-Mar-22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086AA-E6F3-47E3-B45B-9D590474A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D8D05-224A-4BC9-9D78-5C341748D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4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3B0227-29C9-478A-804E-758AEBE2F8EA}"/>
              </a:ext>
            </a:extLst>
          </p:cNvPr>
          <p:cNvCxnSpPr>
            <a:cxnSpLocks/>
          </p:cNvCxnSpPr>
          <p:nvPr/>
        </p:nvCxnSpPr>
        <p:spPr>
          <a:xfrm>
            <a:off x="1970843" y="4208016"/>
            <a:ext cx="2923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68F73-C894-4DD1-8FDC-672FFD57E9DB}"/>
              </a:ext>
            </a:extLst>
          </p:cNvPr>
          <p:cNvCxnSpPr>
            <a:cxnSpLocks/>
          </p:cNvCxnSpPr>
          <p:nvPr/>
        </p:nvCxnSpPr>
        <p:spPr>
          <a:xfrm>
            <a:off x="1970843" y="4208016"/>
            <a:ext cx="0" cy="14470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50E56D-C7AD-4CDC-9BE9-AB42CE1DD6DD}"/>
              </a:ext>
            </a:extLst>
          </p:cNvPr>
          <p:cNvCxnSpPr>
            <a:cxnSpLocks/>
          </p:cNvCxnSpPr>
          <p:nvPr/>
        </p:nvCxnSpPr>
        <p:spPr>
          <a:xfrm>
            <a:off x="1970843" y="5655076"/>
            <a:ext cx="2923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054EA2-D19A-4DA4-9230-C2CF240F03F7}"/>
              </a:ext>
            </a:extLst>
          </p:cNvPr>
          <p:cNvCxnSpPr/>
          <p:nvPr/>
        </p:nvCxnSpPr>
        <p:spPr>
          <a:xfrm flipV="1">
            <a:off x="4894557" y="5468645"/>
            <a:ext cx="165714" cy="186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51AF00A-BE98-4C22-AA7C-4833D88B47EE}"/>
              </a:ext>
            </a:extLst>
          </p:cNvPr>
          <p:cNvSpPr/>
          <p:nvPr/>
        </p:nvSpPr>
        <p:spPr>
          <a:xfrm rot="20955251">
            <a:off x="4025475" y="5200418"/>
            <a:ext cx="534880" cy="40837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81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8C1BCA-89D2-4546-B9A3-FC70C41A47F0}"/>
              </a:ext>
            </a:extLst>
          </p:cNvPr>
          <p:cNvSpPr/>
          <p:nvPr/>
        </p:nvSpPr>
        <p:spPr>
          <a:xfrm rot="20955251">
            <a:off x="4312045" y="4964551"/>
            <a:ext cx="2423604" cy="40837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77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A6FCA4-D314-457D-8142-02A7F11D93EF}"/>
              </a:ext>
            </a:extLst>
          </p:cNvPr>
          <p:cNvSpPr txBox="1"/>
          <p:nvPr/>
        </p:nvSpPr>
        <p:spPr>
          <a:xfrm>
            <a:off x="3680236" y="5019884"/>
            <a:ext cx="601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>
                <a:latin typeface="+mj-lt"/>
              </a:rPr>
              <a:t>{</a:t>
            </a:r>
            <a:endParaRPr lang="en-US" sz="4400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14AD3E-DBE1-48EC-A461-8BFBFF3CABC7}"/>
              </a:ext>
            </a:extLst>
          </p:cNvPr>
          <p:cNvSpPr txBox="1"/>
          <p:nvPr/>
        </p:nvSpPr>
        <p:spPr>
          <a:xfrm>
            <a:off x="3520372" y="5248762"/>
            <a:ext cx="341802" cy="366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h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FA25F2-CE09-4AF6-B7BA-C8C0CDCC6B83}"/>
              </a:ext>
            </a:extLst>
          </p:cNvPr>
          <p:cNvCxnSpPr/>
          <p:nvPr/>
        </p:nvCxnSpPr>
        <p:spPr>
          <a:xfrm>
            <a:off x="4894557" y="4208016"/>
            <a:ext cx="82857" cy="17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FD10179-47D0-447C-9F10-082CEE7ADB2C}"/>
              </a:ext>
            </a:extLst>
          </p:cNvPr>
          <p:cNvSpPr/>
          <p:nvPr/>
        </p:nvSpPr>
        <p:spPr>
          <a:xfrm>
            <a:off x="6714836" y="4640450"/>
            <a:ext cx="4692073" cy="1270823"/>
          </a:xfrm>
          <a:custGeom>
            <a:avLst/>
            <a:gdLst>
              <a:gd name="connsiteX0" fmla="*/ 0 w 4692073"/>
              <a:gd name="connsiteY0" fmla="*/ 208641 h 1270823"/>
              <a:gd name="connsiteX1" fmla="*/ 2355273 w 4692073"/>
              <a:gd name="connsiteY1" fmla="*/ 79332 h 1270823"/>
              <a:gd name="connsiteX2" fmla="*/ 4692073 w 4692073"/>
              <a:gd name="connsiteY2" fmla="*/ 1270823 h 127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2073" h="1270823">
                <a:moveTo>
                  <a:pt x="0" y="208641"/>
                </a:moveTo>
                <a:cubicBezTo>
                  <a:pt x="786630" y="55471"/>
                  <a:pt x="1573261" y="-97698"/>
                  <a:pt x="2355273" y="79332"/>
                </a:cubicBezTo>
                <a:cubicBezTo>
                  <a:pt x="3137285" y="256362"/>
                  <a:pt x="4291831" y="1069163"/>
                  <a:pt x="4692073" y="1270823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A5179B1-C829-4FF0-A1CB-F735889913B7}"/>
              </a:ext>
            </a:extLst>
          </p:cNvPr>
          <p:cNvSpPr/>
          <p:nvPr/>
        </p:nvSpPr>
        <p:spPr>
          <a:xfrm>
            <a:off x="6733309" y="4864521"/>
            <a:ext cx="4507346" cy="1286897"/>
          </a:xfrm>
          <a:custGeom>
            <a:avLst/>
            <a:gdLst>
              <a:gd name="connsiteX0" fmla="*/ 0 w 4507346"/>
              <a:gd name="connsiteY0" fmla="*/ 160061 h 1286897"/>
              <a:gd name="connsiteX1" fmla="*/ 2068946 w 4507346"/>
              <a:gd name="connsiteY1" fmla="*/ 95406 h 1286897"/>
              <a:gd name="connsiteX2" fmla="*/ 4507346 w 4507346"/>
              <a:gd name="connsiteY2" fmla="*/ 1286897 h 128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7346" h="1286897">
                <a:moveTo>
                  <a:pt x="0" y="160061"/>
                </a:moveTo>
                <a:cubicBezTo>
                  <a:pt x="658861" y="33830"/>
                  <a:pt x="1317722" y="-92400"/>
                  <a:pt x="2068946" y="95406"/>
                </a:cubicBezTo>
                <a:cubicBezTo>
                  <a:pt x="2820170" y="283212"/>
                  <a:pt x="3663758" y="785054"/>
                  <a:pt x="4507346" y="1286897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C37BBB-DF56-47BF-9A8A-EB6F47DE1E30}"/>
              </a:ext>
            </a:extLst>
          </p:cNvPr>
          <p:cNvSpPr/>
          <p:nvPr/>
        </p:nvSpPr>
        <p:spPr>
          <a:xfrm rot="20967373">
            <a:off x="4110943" y="5403584"/>
            <a:ext cx="215621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46C5FD-5F7A-4097-8E02-33E50EDCA712}"/>
              </a:ext>
            </a:extLst>
          </p:cNvPr>
          <p:cNvSpPr txBox="1"/>
          <p:nvPr/>
        </p:nvSpPr>
        <p:spPr>
          <a:xfrm>
            <a:off x="1970842" y="3858119"/>
            <a:ext cx="177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Cell flask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9CBF9D-6245-4807-B4C5-5E81C16AFAA7}"/>
              </a:ext>
            </a:extLst>
          </p:cNvPr>
          <p:cNvSpPr txBox="1"/>
          <p:nvPr/>
        </p:nvSpPr>
        <p:spPr>
          <a:xfrm rot="21078787">
            <a:off x="5513838" y="4297644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Ionization chamber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BD5E1D-92BB-4065-B7FE-F1D59B009335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895473" y="5448917"/>
            <a:ext cx="327464" cy="61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718EE6-1127-4323-AA3C-D0D98D833779}"/>
              </a:ext>
            </a:extLst>
          </p:cNvPr>
          <p:cNvSpPr txBox="1"/>
          <p:nvPr/>
        </p:nvSpPr>
        <p:spPr>
          <a:xfrm>
            <a:off x="1970842" y="5849112"/>
            <a:ext cx="245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Sensitive Volume (white) within a graphite wall (black)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443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Lie</dc:creator>
  <cp:lastModifiedBy>Jacob Lie</cp:lastModifiedBy>
  <cp:revision>1</cp:revision>
  <dcterms:created xsi:type="dcterms:W3CDTF">2022-03-24T10:51:51Z</dcterms:created>
  <dcterms:modified xsi:type="dcterms:W3CDTF">2022-03-24T12:04:39Z</dcterms:modified>
</cp:coreProperties>
</file>