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608"/>
    <a:srgbClr val="BFBFBF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A5B36-BE7D-4DE3-8AD9-8E471CA2F10F}" v="8" dt="2022-04-01T12:36:0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6" d="100"/>
          <a:sy n="106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70CA5B36-BE7D-4DE3-8AD9-8E471CA2F10F}"/>
    <pc:docChg chg="undo custSel modSld">
      <pc:chgData name="Jacob Lie" userId="bdcf7bb32438130b" providerId="LiveId" clId="{70CA5B36-BE7D-4DE3-8AD9-8E471CA2F10F}" dt="2022-04-01T12:36:59.409" v="185" actId="20577"/>
      <pc:docMkLst>
        <pc:docMk/>
      </pc:docMkLst>
      <pc:sldChg chg="addSp delSp modSp mod">
        <pc:chgData name="Jacob Lie" userId="bdcf7bb32438130b" providerId="LiveId" clId="{70CA5B36-BE7D-4DE3-8AD9-8E471CA2F10F}" dt="2022-04-01T12:36:59.409" v="185" actId="20577"/>
        <pc:sldMkLst>
          <pc:docMk/>
          <pc:sldMk cId="790778214" sldId="256"/>
        </pc:sldMkLst>
        <pc:spChg chg="mod">
          <ac:chgData name="Jacob Lie" userId="bdcf7bb32438130b" providerId="LiveId" clId="{70CA5B36-BE7D-4DE3-8AD9-8E471CA2F10F}" dt="2022-04-01T12:36:59.409" v="185" actId="20577"/>
          <ac:spMkLst>
            <pc:docMk/>
            <pc:sldMk cId="790778214" sldId="256"/>
            <ac:spMk id="18" creationId="{C4AF6351-56C6-4CF2-A91F-040E382DF83E}"/>
          </ac:spMkLst>
        </pc:spChg>
        <pc:spChg chg="add mod">
          <ac:chgData name="Jacob Lie" userId="bdcf7bb32438130b" providerId="LiveId" clId="{70CA5B36-BE7D-4DE3-8AD9-8E471CA2F10F}" dt="2022-04-01T10:16:23.618" v="146" actId="207"/>
          <ac:spMkLst>
            <pc:docMk/>
            <pc:sldMk cId="790778214" sldId="256"/>
            <ac:spMk id="65" creationId="{CA99FC60-088A-437C-8AF1-F2EB84FC91DD}"/>
          </ac:spMkLst>
        </pc:spChg>
        <pc:spChg chg="add del mod">
          <ac:chgData name="Jacob Lie" userId="bdcf7bb32438130b" providerId="LiveId" clId="{70CA5B36-BE7D-4DE3-8AD9-8E471CA2F10F}" dt="2022-04-01T10:11:24.063" v="38"/>
          <ac:spMkLst>
            <pc:docMk/>
            <pc:sldMk cId="790778214" sldId="256"/>
            <ac:spMk id="66" creationId="{C959DADF-3F6D-43D5-A458-5A4AFFB8C71A}"/>
          </ac:spMkLst>
        </pc:spChg>
        <pc:spChg chg="add mod">
          <ac:chgData name="Jacob Lie" userId="bdcf7bb32438130b" providerId="LiveId" clId="{70CA5B36-BE7D-4DE3-8AD9-8E471CA2F10F}" dt="2022-04-01T10:17:02.191" v="159" actId="20577"/>
          <ac:spMkLst>
            <pc:docMk/>
            <pc:sldMk cId="790778214" sldId="256"/>
            <ac:spMk id="67" creationId="{97737986-6DB7-4BC3-B269-236F06615413}"/>
          </ac:spMkLst>
        </pc:spChg>
        <pc:spChg chg="add mod">
          <ac:chgData name="Jacob Lie" userId="bdcf7bb32438130b" providerId="LiveId" clId="{70CA5B36-BE7D-4DE3-8AD9-8E471CA2F10F}" dt="2022-04-01T10:13:43.978" v="90" actId="207"/>
          <ac:spMkLst>
            <pc:docMk/>
            <pc:sldMk cId="790778214" sldId="256"/>
            <ac:spMk id="68" creationId="{80780C38-FED9-4A36-BAB5-2AE59557DA6B}"/>
          </ac:spMkLst>
        </pc:spChg>
        <pc:spChg chg="add mod">
          <ac:chgData name="Jacob Lie" userId="bdcf7bb32438130b" providerId="LiveId" clId="{70CA5B36-BE7D-4DE3-8AD9-8E471CA2F10F}" dt="2022-04-01T10:13:31.407" v="89" actId="1076"/>
          <ac:spMkLst>
            <pc:docMk/>
            <pc:sldMk cId="790778214" sldId="256"/>
            <ac:spMk id="71" creationId="{0E962C6B-AA03-42CC-85B9-11E62410289A}"/>
          </ac:spMkLst>
        </pc:spChg>
        <pc:spChg chg="add mod">
          <ac:chgData name="Jacob Lie" userId="bdcf7bb32438130b" providerId="LiveId" clId="{70CA5B36-BE7D-4DE3-8AD9-8E471CA2F10F}" dt="2022-04-01T10:16:07.691" v="145" actId="1076"/>
          <ac:spMkLst>
            <pc:docMk/>
            <pc:sldMk cId="790778214" sldId="256"/>
            <ac:spMk id="74" creationId="{1F0D0690-DFC9-40BF-9067-7FAADFEC771E}"/>
          </ac:spMkLst>
        </pc:spChg>
        <pc:spChg chg="add mod">
          <ac:chgData name="Jacob Lie" userId="bdcf7bb32438130b" providerId="LiveId" clId="{70CA5B36-BE7D-4DE3-8AD9-8E471CA2F10F}" dt="2022-04-01T11:16:46.211" v="162" actId="207"/>
          <ac:spMkLst>
            <pc:docMk/>
            <pc:sldMk cId="790778214" sldId="256"/>
            <ac:spMk id="77" creationId="{3D587A12-AB20-4CBA-A18A-2A3E6584812D}"/>
          </ac:spMkLst>
        </pc:spChg>
        <pc:spChg chg="add mod">
          <ac:chgData name="Jacob Lie" userId="bdcf7bb32438130b" providerId="LiveId" clId="{70CA5B36-BE7D-4DE3-8AD9-8E471CA2F10F}" dt="2022-04-01T12:36:20.328" v="183" actId="1076"/>
          <ac:spMkLst>
            <pc:docMk/>
            <pc:sldMk cId="790778214" sldId="256"/>
            <ac:spMk id="81" creationId="{E1D31C22-82F0-4F12-90C2-E986F8BA3850}"/>
          </ac:spMkLst>
        </pc:spChg>
        <pc:cxnChg chg="mod">
          <ac:chgData name="Jacob Lie" userId="bdcf7bb32438130b" providerId="LiveId" clId="{70CA5B36-BE7D-4DE3-8AD9-8E471CA2F10F}" dt="2022-04-01T12:28:32.396" v="165" actId="1582"/>
          <ac:cxnSpMkLst>
            <pc:docMk/>
            <pc:sldMk cId="790778214" sldId="256"/>
            <ac:cxnSpMk id="31" creationId="{8C70FB59-68EF-4D17-AAC3-834506CDB9C6}"/>
          </ac:cxnSpMkLst>
        </pc:cxnChg>
        <pc:cxnChg chg="mod">
          <ac:chgData name="Jacob Lie" userId="bdcf7bb32438130b" providerId="LiveId" clId="{70CA5B36-BE7D-4DE3-8AD9-8E471CA2F10F}" dt="2022-04-01T11:17:01.097" v="163" actId="208"/>
          <ac:cxnSpMkLst>
            <pc:docMk/>
            <pc:sldMk cId="790778214" sldId="256"/>
            <ac:cxnSpMk id="39" creationId="{658A1CE2-4C4A-4E1D-B4DD-FD23227E4B7B}"/>
          </ac:cxnSpMkLst>
        </pc:cxnChg>
        <pc:cxnChg chg="add del">
          <ac:chgData name="Jacob Lie" userId="bdcf7bb32438130b" providerId="LiveId" clId="{70CA5B36-BE7D-4DE3-8AD9-8E471CA2F10F}" dt="2022-04-01T10:09:38.658" v="1" actId="11529"/>
          <ac:cxnSpMkLst>
            <pc:docMk/>
            <pc:sldMk cId="790778214" sldId="256"/>
            <ac:cxnSpMk id="52" creationId="{5CAAD5C9-364B-4CB1-935E-34E89D840AE8}"/>
          </ac:cxnSpMkLst>
        </pc:cxnChg>
        <pc:cxnChg chg="add del">
          <ac:chgData name="Jacob Lie" userId="bdcf7bb32438130b" providerId="LiveId" clId="{70CA5B36-BE7D-4DE3-8AD9-8E471CA2F10F}" dt="2022-04-01T10:15:16.800" v="139" actId="478"/>
          <ac:cxnSpMkLst>
            <pc:docMk/>
            <pc:sldMk cId="790778214" sldId="256"/>
            <ac:cxnSpMk id="54" creationId="{B62C84C9-DF75-48AC-94BF-9FD354B2BF1E}"/>
          </ac:cxnSpMkLst>
        </pc:cxnChg>
        <pc:cxnChg chg="add mod">
          <ac:chgData name="Jacob Lie" userId="bdcf7bb32438130b" providerId="LiveId" clId="{70CA5B36-BE7D-4DE3-8AD9-8E471CA2F10F}" dt="2022-04-01T10:16:34.072" v="148" actId="208"/>
          <ac:cxnSpMkLst>
            <pc:docMk/>
            <pc:sldMk cId="790778214" sldId="256"/>
            <ac:cxnSpMk id="56" creationId="{FB7A5920-DFFF-4AC1-B1BC-126A2EFD5B5C}"/>
          </ac:cxnSpMkLst>
        </pc:cxnChg>
        <pc:cxnChg chg="add del mod">
          <ac:chgData name="Jacob Lie" userId="bdcf7bb32438130b" providerId="LiveId" clId="{70CA5B36-BE7D-4DE3-8AD9-8E471CA2F10F}" dt="2022-04-01T10:10:51.359" v="9" actId="478"/>
          <ac:cxnSpMkLst>
            <pc:docMk/>
            <pc:sldMk cId="790778214" sldId="256"/>
            <ac:cxnSpMk id="58" creationId="{595CEA7B-BBFC-416A-9A5F-D08B81BE6846}"/>
          </ac:cxnSpMkLst>
        </pc:cxnChg>
        <pc:cxnChg chg="add">
          <ac:chgData name="Jacob Lie" userId="bdcf7bb32438130b" providerId="LiveId" clId="{70CA5B36-BE7D-4DE3-8AD9-8E471CA2F10F}" dt="2022-04-01T10:10:20.824" v="5" actId="11529"/>
          <ac:cxnSpMkLst>
            <pc:docMk/>
            <pc:sldMk cId="790778214" sldId="256"/>
            <ac:cxnSpMk id="60" creationId="{0826BC1D-F0C9-4B76-B106-35D3F5FC6271}"/>
          </ac:cxnSpMkLst>
        </pc:cxnChg>
        <pc:cxnChg chg="add del">
          <ac:chgData name="Jacob Lie" userId="bdcf7bb32438130b" providerId="LiveId" clId="{70CA5B36-BE7D-4DE3-8AD9-8E471CA2F10F}" dt="2022-04-01T10:12:09.239" v="55" actId="478"/>
          <ac:cxnSpMkLst>
            <pc:docMk/>
            <pc:sldMk cId="790778214" sldId="256"/>
            <ac:cxnSpMk id="62" creationId="{41CBEE1C-F8D0-4550-8600-361693E74B6E}"/>
          </ac:cxnSpMkLst>
        </pc:cxnChg>
        <pc:cxnChg chg="add del">
          <ac:chgData name="Jacob Lie" userId="bdcf7bb32438130b" providerId="LiveId" clId="{70CA5B36-BE7D-4DE3-8AD9-8E471CA2F10F}" dt="2022-04-01T10:10:49.960" v="8" actId="478"/>
          <ac:cxnSpMkLst>
            <pc:docMk/>
            <pc:sldMk cId="790778214" sldId="256"/>
            <ac:cxnSpMk id="64" creationId="{0D5E4275-15A5-47D1-9C0D-1D671253292D}"/>
          </ac:cxnSpMkLst>
        </pc:cxnChg>
        <pc:cxnChg chg="add mod">
          <ac:chgData name="Jacob Lie" userId="bdcf7bb32438130b" providerId="LiveId" clId="{70CA5B36-BE7D-4DE3-8AD9-8E471CA2F10F}" dt="2022-04-01T10:12:57.150" v="70" actId="1582"/>
          <ac:cxnSpMkLst>
            <pc:docMk/>
            <pc:sldMk cId="790778214" sldId="256"/>
            <ac:cxnSpMk id="70" creationId="{BD65BD6A-64AB-413E-ABDE-04CB12228954}"/>
          </ac:cxnSpMkLst>
        </pc:cxnChg>
        <pc:cxnChg chg="add mod">
          <ac:chgData name="Jacob Lie" userId="bdcf7bb32438130b" providerId="LiveId" clId="{70CA5B36-BE7D-4DE3-8AD9-8E471CA2F10F}" dt="2022-04-01T11:17:10.519" v="164" actId="208"/>
          <ac:cxnSpMkLst>
            <pc:docMk/>
            <pc:sldMk cId="790778214" sldId="256"/>
            <ac:cxnSpMk id="76" creationId="{122AEEF1-F876-4B88-B134-3125A0C59572}"/>
          </ac:cxnSpMkLst>
        </pc:cxnChg>
        <pc:cxnChg chg="add mod">
          <ac:chgData name="Jacob Lie" userId="bdcf7bb32438130b" providerId="LiveId" clId="{70CA5B36-BE7D-4DE3-8AD9-8E471CA2F10F}" dt="2022-04-01T10:16:29.289" v="147" actId="208"/>
          <ac:cxnSpMkLst>
            <pc:docMk/>
            <pc:sldMk cId="790778214" sldId="256"/>
            <ac:cxnSpMk id="79" creationId="{FE798D8D-5595-4FF3-A948-308A05FDFD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64AD-4B34-4093-B1E4-447A24D20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79BBD-8E6F-4BC2-91E9-894ADCDF0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78BD-2460-4D0C-96C9-734631C8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69C0-6AA0-47CF-AF79-A31D1EE3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1B0C-C525-4CDE-99FA-7BF4C39F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01B9-4F0D-4788-90BD-80AA4E6E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C570E-6FA5-4A33-ADCA-62D8498B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D6F0-D32E-4084-BE20-D3C2C2AD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A9091-824B-4695-94CA-9B7BC651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97554-5902-4406-AF75-32604EFE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0F351-B087-4987-8B0F-38B433178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B01EC-621F-46D9-99B6-7F173AFA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ACAA-9B0D-4776-92F6-4C1BDC75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9C13-FEAF-4A15-9562-DFA73A3C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B83E5-5B8A-48D6-A11C-D9B5F18A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BB73-53A7-4873-9579-C0688EF1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DB0C-4BFC-4519-8F2D-12F00FF6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2718-30B3-4D7C-8EC8-CB40A287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E2F4-9AED-4C7E-B8C9-E4AD03BF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979FB-6945-4983-92C4-96FEC0A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5566-6C57-4649-B972-AAF43893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EA05-135B-4778-9DCD-1E3508D6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31A0-B740-4AA5-8344-01581475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EDC7-2EC6-4E3C-B75C-D4E075A2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D698-F807-4D75-B205-88A4BF57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6E8C-4171-4D81-893A-9E38F7E5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2DC0-63ED-497A-B6A0-EF5B7C8AF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9FD87-7018-4B5D-8BDD-4FAEAAF8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4A95-7EA4-463E-B8C5-F6460CFE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B99DA-ED14-4A2F-8329-E81B618F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6594-F885-4647-B213-623F131B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1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67C4-2FA7-47A7-9F53-BCC3B453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8F83-2B35-420B-B6F4-15DE6181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A4E50-8AD6-4C5D-B424-3DEF1B82E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549DC-EF0B-47FB-B935-5E41AB1E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511DF-6A2B-4B52-A691-C625F065A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6D82B-7FEB-4C33-9B76-663A4AC8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62647-45BF-48F7-8261-BE0FD8DC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AD75F-6176-4663-9B93-7D5C922E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374-1051-4AC1-BFEB-50693BC1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348CC-0C3D-4618-8278-F609A4BE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FDC40-2929-4293-B4D3-27BBEE72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BF22B-F6DC-4CCF-9B33-8353E468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4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B63F9-85A1-43E9-85D4-8F9CD7EE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13C091-E8A1-40A2-B1E8-706CE6B8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81447-F9ED-4F28-9436-CD7B32A0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3EA7-6439-4F50-A7EF-A5331258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74EB-AAC7-4ABA-A1A8-EA77E2CC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FCBC9-BA05-4165-8098-26970BF45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DF60B-7B87-4155-98E6-3966E865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BC80-700F-4CB3-8A2E-75B34617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B7314-6FF6-41E5-9A5E-F2B74329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2C40-B2CF-43DB-9762-B420F9E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A9F45-15CB-4EFF-A15C-D454A1077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84B64-47B9-4E1D-A2AB-B2ABE7C10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F274-6799-4C6A-9F00-EF7D8AD8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CC51-A152-4A91-8D09-4DFDA92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1E8B1-BF05-48D7-94F6-CD4FD2C6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56F04-DB46-4C7F-BD51-98D7ADD0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07EB0-B594-4538-9D96-2D1BAD24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2227-01A5-4303-9BAE-B25C7BFB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4ED6-9986-4C7D-9057-AA608673F647}" type="datetimeFigureOut">
              <a:rPr lang="en-US" smtClean="0"/>
              <a:t>01-Apr-22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96C0-5E9F-4DC8-879B-581622C62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033A-1FAF-4767-B054-52B0AA9A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79A2-19EF-45CC-9F65-3345CF6C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A5EA85A-777B-4B74-A2E6-B0ED720D2E73}"/>
              </a:ext>
            </a:extLst>
          </p:cNvPr>
          <p:cNvSpPr/>
          <p:nvPr/>
        </p:nvSpPr>
        <p:spPr>
          <a:xfrm>
            <a:off x="5002034" y="5084472"/>
            <a:ext cx="133804" cy="261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112801-5FA8-4050-8CF5-980DC73CF11F}"/>
              </a:ext>
            </a:extLst>
          </p:cNvPr>
          <p:cNvSpPr/>
          <p:nvPr/>
        </p:nvSpPr>
        <p:spPr>
          <a:xfrm>
            <a:off x="3797698" y="5062653"/>
            <a:ext cx="133804" cy="261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FF5B73-B4CE-4CC8-BB78-DA12BD5D1CD2}"/>
              </a:ext>
            </a:extLst>
          </p:cNvPr>
          <p:cNvCxnSpPr>
            <a:cxnSpLocks/>
          </p:cNvCxnSpPr>
          <p:nvPr/>
        </p:nvCxnSpPr>
        <p:spPr>
          <a:xfrm>
            <a:off x="1115367" y="3429000"/>
            <a:ext cx="0" cy="19167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9DC61A-7C1B-4A5C-B568-45E86582DBE2}"/>
              </a:ext>
            </a:extLst>
          </p:cNvPr>
          <p:cNvCxnSpPr/>
          <p:nvPr/>
        </p:nvCxnSpPr>
        <p:spPr>
          <a:xfrm>
            <a:off x="1034980" y="1195754"/>
            <a:ext cx="1607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1FE1B8-D071-4C72-9AF8-62CEBCD9AE16}"/>
              </a:ext>
            </a:extLst>
          </p:cNvPr>
          <p:cNvCxnSpPr/>
          <p:nvPr/>
        </p:nvCxnSpPr>
        <p:spPr>
          <a:xfrm>
            <a:off x="1034980" y="5345723"/>
            <a:ext cx="1607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B05ED9-7045-41A6-B327-CD6265590B71}"/>
              </a:ext>
            </a:extLst>
          </p:cNvPr>
          <p:cNvCxnSpPr>
            <a:cxnSpLocks/>
          </p:cNvCxnSpPr>
          <p:nvPr/>
        </p:nvCxnSpPr>
        <p:spPr>
          <a:xfrm>
            <a:off x="1115367" y="1195754"/>
            <a:ext cx="0" cy="16378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AF6351-56C6-4CF2-A91F-040E382DF83E}"/>
              </a:ext>
            </a:extLst>
          </p:cNvPr>
          <p:cNvSpPr txBox="1"/>
          <p:nvPr/>
        </p:nvSpPr>
        <p:spPr>
          <a:xfrm>
            <a:off x="582805" y="2946651"/>
            <a:ext cx="14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SDD = 60 cm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0E76FB-B8DA-4A39-A246-DC98103255AA}"/>
              </a:ext>
            </a:extLst>
          </p:cNvPr>
          <p:cNvSpPr/>
          <p:nvPr/>
        </p:nvSpPr>
        <p:spPr>
          <a:xfrm>
            <a:off x="2626824" y="5058389"/>
            <a:ext cx="133804" cy="287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625059-8F91-4DC0-858A-3D9BFB807943}"/>
              </a:ext>
            </a:extLst>
          </p:cNvPr>
          <p:cNvSpPr/>
          <p:nvPr/>
        </p:nvSpPr>
        <p:spPr>
          <a:xfrm>
            <a:off x="2626824" y="5252934"/>
            <a:ext cx="2509014" cy="92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238CA7-A711-4CDA-818E-610823B7DE27}"/>
              </a:ext>
            </a:extLst>
          </p:cNvPr>
          <p:cNvSpPr/>
          <p:nvPr/>
        </p:nvSpPr>
        <p:spPr>
          <a:xfrm>
            <a:off x="2421653" y="5345723"/>
            <a:ext cx="2883876" cy="261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DF36F6-0EBC-4723-9F6F-0351E252C84F}"/>
              </a:ext>
            </a:extLst>
          </p:cNvPr>
          <p:cNvSpPr/>
          <p:nvPr/>
        </p:nvSpPr>
        <p:spPr>
          <a:xfrm>
            <a:off x="3931502" y="5058388"/>
            <a:ext cx="1070527" cy="190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2149F-D46A-4C62-847F-2046D29420F4}"/>
              </a:ext>
            </a:extLst>
          </p:cNvPr>
          <p:cNvSpPr/>
          <p:nvPr/>
        </p:nvSpPr>
        <p:spPr>
          <a:xfrm>
            <a:off x="4169609" y="5189200"/>
            <a:ext cx="594311" cy="45719"/>
          </a:xfrm>
          <a:prstGeom prst="roundRect">
            <a:avLst/>
          </a:prstGeom>
          <a:solidFill>
            <a:srgbClr val="808608">
              <a:alpha val="69804"/>
            </a:srgbClr>
          </a:solidFill>
          <a:ln>
            <a:solidFill>
              <a:srgbClr val="80860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70FB59-68EF-4D17-AAC3-834506CDB9C6}"/>
              </a:ext>
            </a:extLst>
          </p:cNvPr>
          <p:cNvCxnSpPr>
            <a:cxnSpLocks/>
          </p:cNvCxnSpPr>
          <p:nvPr/>
        </p:nvCxnSpPr>
        <p:spPr>
          <a:xfrm>
            <a:off x="2626824" y="5000017"/>
            <a:ext cx="2509014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8A1CE2-4C4A-4E1D-B4DD-FD23227E4B7B}"/>
              </a:ext>
            </a:extLst>
          </p:cNvPr>
          <p:cNvCxnSpPr>
            <a:cxnSpLocks/>
          </p:cNvCxnSpPr>
          <p:nvPr/>
        </p:nvCxnSpPr>
        <p:spPr>
          <a:xfrm>
            <a:off x="4105072" y="5169745"/>
            <a:ext cx="695528" cy="0"/>
          </a:xfrm>
          <a:prstGeom prst="line">
            <a:avLst/>
          </a:prstGeom>
          <a:ln w="19050">
            <a:solidFill>
              <a:schemeClr val="bg2">
                <a:lumMod val="75000"/>
                <a:alpha val="7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29600F-64A9-4CDC-BCE1-444B8B3D0D2C}"/>
              </a:ext>
            </a:extLst>
          </p:cNvPr>
          <p:cNvCxnSpPr/>
          <p:nvPr/>
        </p:nvCxnSpPr>
        <p:spPr>
          <a:xfrm flipH="1">
            <a:off x="2691947" y="1195754"/>
            <a:ext cx="1178438" cy="3128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E3A0F8-3E79-4B01-B839-C7CBBDCFE920}"/>
              </a:ext>
            </a:extLst>
          </p:cNvPr>
          <p:cNvCxnSpPr/>
          <p:nvPr/>
        </p:nvCxnSpPr>
        <p:spPr>
          <a:xfrm>
            <a:off x="3870385" y="1195754"/>
            <a:ext cx="1200509" cy="3128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0206E5-8225-42DF-A49C-CA9608B032CA}"/>
              </a:ext>
            </a:extLst>
          </p:cNvPr>
          <p:cNvCxnSpPr/>
          <p:nvPr/>
        </p:nvCxnSpPr>
        <p:spPr>
          <a:xfrm>
            <a:off x="3623094" y="1420483"/>
            <a:ext cx="4819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C0BF58-8550-4768-B415-F93CE8CF7A7D}"/>
              </a:ext>
            </a:extLst>
          </p:cNvPr>
          <p:cNvSpPr txBox="1"/>
          <p:nvPr/>
        </p:nvSpPr>
        <p:spPr>
          <a:xfrm>
            <a:off x="3241749" y="838980"/>
            <a:ext cx="181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X-ray source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7A5920-DFFF-4AC1-B1BC-126A2EFD5B5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4763920" y="5212060"/>
            <a:ext cx="1332080" cy="191321"/>
          </a:xfrm>
          <a:prstGeom prst="straightConnector1">
            <a:avLst/>
          </a:prstGeom>
          <a:ln>
            <a:solidFill>
              <a:srgbClr val="8086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26BC1D-F0C9-4B76-B106-35D3F5FC6271}"/>
              </a:ext>
            </a:extLst>
          </p:cNvPr>
          <p:cNvCxnSpPr/>
          <p:nvPr/>
        </p:nvCxnSpPr>
        <p:spPr>
          <a:xfrm>
            <a:off x="3532239" y="4689987"/>
            <a:ext cx="399263" cy="36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A99FC60-088A-437C-8AF1-F2EB84FC91DD}"/>
              </a:ext>
            </a:extLst>
          </p:cNvPr>
          <p:cNvSpPr txBox="1"/>
          <p:nvPr/>
        </p:nvSpPr>
        <p:spPr>
          <a:xfrm>
            <a:off x="5475953" y="5063381"/>
            <a:ext cx="1836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Cell flask holder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737986-6DB7-4BC3-B269-236F06615413}"/>
              </a:ext>
            </a:extLst>
          </p:cNvPr>
          <p:cNvSpPr txBox="1"/>
          <p:nvPr/>
        </p:nvSpPr>
        <p:spPr>
          <a:xfrm>
            <a:off x="4341183" y="5332893"/>
            <a:ext cx="1268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1"/>
                </a:solidFill>
              </a:rPr>
              <a:t>Platform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780C38-FED9-4A36-BAB5-2AE59557DA6B}"/>
              </a:ext>
            </a:extLst>
          </p:cNvPr>
          <p:cNvSpPr txBox="1"/>
          <p:nvPr/>
        </p:nvSpPr>
        <p:spPr>
          <a:xfrm>
            <a:off x="1972864" y="4861517"/>
            <a:ext cx="81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GRID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5BD6A-64AB-413E-ABDE-04CB12228954}"/>
              </a:ext>
            </a:extLst>
          </p:cNvPr>
          <p:cNvCxnSpPr/>
          <p:nvPr/>
        </p:nvCxnSpPr>
        <p:spPr>
          <a:xfrm>
            <a:off x="2421653" y="5000016"/>
            <a:ext cx="205171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962C6B-AA03-42CC-85B9-11E62410289A}"/>
              </a:ext>
            </a:extLst>
          </p:cNvPr>
          <p:cNvSpPr txBox="1"/>
          <p:nvPr/>
        </p:nvSpPr>
        <p:spPr>
          <a:xfrm>
            <a:off x="3003409" y="4454613"/>
            <a:ext cx="105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Cell flask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0D0690-DFC9-40BF-9067-7FAADFEC771E}"/>
              </a:ext>
            </a:extLst>
          </p:cNvPr>
          <p:cNvSpPr txBox="1"/>
          <p:nvPr/>
        </p:nvSpPr>
        <p:spPr>
          <a:xfrm>
            <a:off x="5995744" y="5285394"/>
            <a:ext cx="1959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rgbClr val="808608"/>
                </a:solidFill>
              </a:rPr>
              <a:t>Gafchromic film</a:t>
            </a:r>
            <a:endParaRPr lang="en-US" sz="1200" dirty="0">
              <a:solidFill>
                <a:srgbClr val="808608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2AEEF1-F876-4B88-B134-3125A0C59572}"/>
              </a:ext>
            </a:extLst>
          </p:cNvPr>
          <p:cNvCxnSpPr/>
          <p:nvPr/>
        </p:nvCxnSpPr>
        <p:spPr>
          <a:xfrm flipH="1">
            <a:off x="4800600" y="4861517"/>
            <a:ext cx="1010265" cy="29189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D587A12-AB20-4CBA-A18A-2A3E6584812D}"/>
              </a:ext>
            </a:extLst>
          </p:cNvPr>
          <p:cNvSpPr txBox="1"/>
          <p:nvPr/>
        </p:nvSpPr>
        <p:spPr>
          <a:xfrm>
            <a:off x="5765228" y="4666656"/>
            <a:ext cx="1241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>
                <a:solidFill>
                  <a:schemeClr val="bg2">
                    <a:lumMod val="50000"/>
                  </a:schemeClr>
                </a:solidFill>
              </a:rPr>
              <a:t>Nylon 6 slab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798D8D-5595-4FF3-A948-308A05FDFD73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5227963" y="5201881"/>
            <a:ext cx="2479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1D31C22-82F0-4F12-90C2-E986F8BA3850}"/>
              </a:ext>
            </a:extLst>
          </p:cNvPr>
          <p:cNvSpPr txBox="1"/>
          <p:nvPr/>
        </p:nvSpPr>
        <p:spPr>
          <a:xfrm>
            <a:off x="4147325" y="1251928"/>
            <a:ext cx="126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X-ray filter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077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2022-04-01T09:35:49Z</dcterms:created>
  <dcterms:modified xsi:type="dcterms:W3CDTF">2022-04-01T12:37:02Z</dcterms:modified>
</cp:coreProperties>
</file>