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310CF-57D7-4441-8311-3A69967986C3}" v="48" dt="2022-04-01T16:16:3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2" d="100"/>
          <a:sy n="112" d="100"/>
        </p:scale>
        <p:origin x="43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369310CF-57D7-4441-8311-3A69967986C3}"/>
    <pc:docChg chg="undo custSel addSld delSld modSld">
      <pc:chgData name="Jacob Lie" userId="bdcf7bb32438130b" providerId="LiveId" clId="{369310CF-57D7-4441-8311-3A69967986C3}" dt="2022-04-01T16:16:41.024" v="729" actId="1076"/>
      <pc:docMkLst>
        <pc:docMk/>
      </pc:docMkLst>
      <pc:sldChg chg="addSp delSp modSp mod">
        <pc:chgData name="Jacob Lie" userId="bdcf7bb32438130b" providerId="LiveId" clId="{369310CF-57D7-4441-8311-3A69967986C3}" dt="2022-04-01T15:14:26.298" v="547" actId="29295"/>
        <pc:sldMkLst>
          <pc:docMk/>
          <pc:sldMk cId="5706762" sldId="256"/>
        </pc:sldMkLst>
        <pc:spChg chg="mod">
          <ac:chgData name="Jacob Lie" userId="bdcf7bb32438130b" providerId="LiveId" clId="{369310CF-57D7-4441-8311-3A69967986C3}" dt="2022-04-01T14:13:07.561" v="184" actId="1076"/>
          <ac:spMkLst>
            <pc:docMk/>
            <pc:sldMk cId="5706762" sldId="256"/>
            <ac:spMk id="4" creationId="{60AC6677-E483-40EF-89B6-E428DEBECCFA}"/>
          </ac:spMkLst>
        </pc:spChg>
        <pc:spChg chg="mod">
          <ac:chgData name="Jacob Lie" userId="bdcf7bb32438130b" providerId="LiveId" clId="{369310CF-57D7-4441-8311-3A69967986C3}" dt="2022-04-01T13:58:54.777" v="31" actId="1076"/>
          <ac:spMkLst>
            <pc:docMk/>
            <pc:sldMk cId="5706762" sldId="256"/>
            <ac:spMk id="5" creationId="{E25C91F7-9EE8-488D-9EE2-52BF91FCF859}"/>
          </ac:spMkLst>
        </pc:spChg>
        <pc:spChg chg="mod">
          <ac:chgData name="Jacob Lie" userId="bdcf7bb32438130b" providerId="LiveId" clId="{369310CF-57D7-4441-8311-3A69967986C3}" dt="2022-04-01T13:58:27.832" v="27" actId="1076"/>
          <ac:spMkLst>
            <pc:docMk/>
            <pc:sldMk cId="5706762" sldId="256"/>
            <ac:spMk id="7" creationId="{ECED706C-E947-4C9E-8CC2-08A49700582D}"/>
          </ac:spMkLst>
        </pc:spChg>
        <pc:spChg chg="mod">
          <ac:chgData name="Jacob Lie" userId="bdcf7bb32438130b" providerId="LiveId" clId="{369310CF-57D7-4441-8311-3A69967986C3}" dt="2022-04-01T14:47:39.121" v="366" actId="14100"/>
          <ac:spMkLst>
            <pc:docMk/>
            <pc:sldMk cId="5706762" sldId="256"/>
            <ac:spMk id="9" creationId="{77962675-7029-4959-A229-AAA5F3F4A9F3}"/>
          </ac:spMkLst>
        </pc:spChg>
        <pc:spChg chg="mod">
          <ac:chgData name="Jacob Lie" userId="bdcf7bb32438130b" providerId="LiveId" clId="{369310CF-57D7-4441-8311-3A69967986C3}" dt="2022-04-01T13:58:11.304" v="25" actId="1076"/>
          <ac:spMkLst>
            <pc:docMk/>
            <pc:sldMk cId="5706762" sldId="256"/>
            <ac:spMk id="12" creationId="{6E574E20-5810-45C5-852C-BDDBF4EB34C9}"/>
          </ac:spMkLst>
        </pc:spChg>
        <pc:spChg chg="mod">
          <ac:chgData name="Jacob Lie" userId="bdcf7bb32438130b" providerId="LiveId" clId="{369310CF-57D7-4441-8311-3A69967986C3}" dt="2022-04-01T14:01:47.576" v="56" actId="1076"/>
          <ac:spMkLst>
            <pc:docMk/>
            <pc:sldMk cId="5706762" sldId="256"/>
            <ac:spMk id="13" creationId="{0207A9AF-A2ED-4545-B930-5517B3B342AF}"/>
          </ac:spMkLst>
        </pc:spChg>
        <pc:spChg chg="mod">
          <ac:chgData name="Jacob Lie" userId="bdcf7bb32438130b" providerId="LiveId" clId="{369310CF-57D7-4441-8311-3A69967986C3}" dt="2022-04-01T14:01:41.696" v="55" actId="1076"/>
          <ac:spMkLst>
            <pc:docMk/>
            <pc:sldMk cId="5706762" sldId="256"/>
            <ac:spMk id="14" creationId="{2B6346A3-9A3B-478F-BB59-D6B3A2252137}"/>
          </ac:spMkLst>
        </pc:spChg>
        <pc:spChg chg="mod">
          <ac:chgData name="Jacob Lie" userId="bdcf7bb32438130b" providerId="LiveId" clId="{369310CF-57D7-4441-8311-3A69967986C3}" dt="2022-04-01T14:46:58.986" v="358" actId="14100"/>
          <ac:spMkLst>
            <pc:docMk/>
            <pc:sldMk cId="5706762" sldId="256"/>
            <ac:spMk id="23" creationId="{31EBF919-8662-47DD-93FB-2B2DC03F6807}"/>
          </ac:spMkLst>
        </pc:spChg>
        <pc:spChg chg="mod">
          <ac:chgData name="Jacob Lie" userId="bdcf7bb32438130b" providerId="LiveId" clId="{369310CF-57D7-4441-8311-3A69967986C3}" dt="2022-04-01T14:47:44.041" v="367" actId="14100"/>
          <ac:spMkLst>
            <pc:docMk/>
            <pc:sldMk cId="5706762" sldId="256"/>
            <ac:spMk id="24" creationId="{F3C854F6-1528-4561-AC17-7546E413677C}"/>
          </ac:spMkLst>
        </pc:spChg>
        <pc:spChg chg="mod">
          <ac:chgData name="Jacob Lie" userId="bdcf7bb32438130b" providerId="LiveId" clId="{369310CF-57D7-4441-8311-3A69967986C3}" dt="2022-04-01T14:47:15.680" v="361" actId="14100"/>
          <ac:spMkLst>
            <pc:docMk/>
            <pc:sldMk cId="5706762" sldId="256"/>
            <ac:spMk id="25" creationId="{8A043EDB-53BB-4C20-A4A2-9AA0EE750EFA}"/>
          </ac:spMkLst>
        </pc:spChg>
        <pc:spChg chg="mod">
          <ac:chgData name="Jacob Lie" userId="bdcf7bb32438130b" providerId="LiveId" clId="{369310CF-57D7-4441-8311-3A69967986C3}" dt="2022-04-01T14:50:24.552" v="405" actId="1076"/>
          <ac:spMkLst>
            <pc:docMk/>
            <pc:sldMk cId="5706762" sldId="256"/>
            <ac:spMk id="26" creationId="{F821A463-BFE3-4603-98CB-0DBD8F74616A}"/>
          </ac:spMkLst>
        </pc:spChg>
        <pc:spChg chg="mod">
          <ac:chgData name="Jacob Lie" userId="bdcf7bb32438130b" providerId="LiveId" clId="{369310CF-57D7-4441-8311-3A69967986C3}" dt="2022-04-01T14:50:40.577" v="408" actId="1076"/>
          <ac:spMkLst>
            <pc:docMk/>
            <pc:sldMk cId="5706762" sldId="256"/>
            <ac:spMk id="27" creationId="{0A1072E0-5D52-4193-A609-47D0CB9EBDD4}"/>
          </ac:spMkLst>
        </pc:spChg>
        <pc:spChg chg="mod">
          <ac:chgData name="Jacob Lie" userId="bdcf7bb32438130b" providerId="LiveId" clId="{369310CF-57D7-4441-8311-3A69967986C3}" dt="2022-04-01T14:50:45.721" v="409" actId="1076"/>
          <ac:spMkLst>
            <pc:docMk/>
            <pc:sldMk cId="5706762" sldId="256"/>
            <ac:spMk id="28" creationId="{CAE6A2CA-1B73-42AB-A44F-D9C818E6AC50}"/>
          </ac:spMkLst>
        </pc:spChg>
        <pc:spChg chg="mod">
          <ac:chgData name="Jacob Lie" userId="bdcf7bb32438130b" providerId="LiveId" clId="{369310CF-57D7-4441-8311-3A69967986C3}" dt="2022-04-01T14:51:00.360" v="412" actId="1076"/>
          <ac:spMkLst>
            <pc:docMk/>
            <pc:sldMk cId="5706762" sldId="256"/>
            <ac:spMk id="29" creationId="{AA9EF3D9-DE32-4748-BBEA-A6E7760B7735}"/>
          </ac:spMkLst>
        </pc:spChg>
        <pc:spChg chg="del">
          <ac:chgData name="Jacob Lie" userId="bdcf7bb32438130b" providerId="LiveId" clId="{369310CF-57D7-4441-8311-3A69967986C3}" dt="2022-04-01T13:59:04.329" v="32" actId="478"/>
          <ac:spMkLst>
            <pc:docMk/>
            <pc:sldMk cId="5706762" sldId="256"/>
            <ac:spMk id="30" creationId="{86F0B849-185A-43D8-A5F8-31B4244B3D70}"/>
          </ac:spMkLst>
        </pc:spChg>
        <pc:spChg chg="add del mod">
          <ac:chgData name="Jacob Lie" userId="bdcf7bb32438130b" providerId="LiveId" clId="{369310CF-57D7-4441-8311-3A69967986C3}" dt="2022-04-01T13:57:58.400" v="22" actId="478"/>
          <ac:spMkLst>
            <pc:docMk/>
            <pc:sldMk cId="5706762" sldId="256"/>
            <ac:spMk id="32" creationId="{E1AEE7EC-B289-480A-B849-E11FA9B083B2}"/>
          </ac:spMkLst>
        </pc:spChg>
        <pc:spChg chg="add del mod">
          <ac:chgData name="Jacob Lie" userId="bdcf7bb32438130b" providerId="LiveId" clId="{369310CF-57D7-4441-8311-3A69967986C3}" dt="2022-04-01T13:57:28.962" v="11" actId="478"/>
          <ac:spMkLst>
            <pc:docMk/>
            <pc:sldMk cId="5706762" sldId="256"/>
            <ac:spMk id="33" creationId="{96DC3523-7CFC-4F35-B3B8-0A93B49B3201}"/>
          </ac:spMkLst>
        </pc:spChg>
        <pc:spChg chg="add del mod">
          <ac:chgData name="Jacob Lie" userId="bdcf7bb32438130b" providerId="LiveId" clId="{369310CF-57D7-4441-8311-3A69967986C3}" dt="2022-04-01T13:57:57.872" v="21" actId="478"/>
          <ac:spMkLst>
            <pc:docMk/>
            <pc:sldMk cId="5706762" sldId="256"/>
            <ac:spMk id="34" creationId="{A93CA7E7-795D-48C8-A48C-F7437776376D}"/>
          </ac:spMkLst>
        </pc:spChg>
        <pc:spChg chg="add mod">
          <ac:chgData name="Jacob Lie" userId="bdcf7bb32438130b" providerId="LiveId" clId="{369310CF-57D7-4441-8311-3A69967986C3}" dt="2022-04-01T14:51:03.937" v="413" actId="1076"/>
          <ac:spMkLst>
            <pc:docMk/>
            <pc:sldMk cId="5706762" sldId="256"/>
            <ac:spMk id="35" creationId="{3527B4B4-63F1-4FEC-A845-55E206C9A2B8}"/>
          </ac:spMkLst>
        </pc:spChg>
        <pc:spChg chg="add del mod ord">
          <ac:chgData name="Jacob Lie" userId="bdcf7bb32438130b" providerId="LiveId" clId="{369310CF-57D7-4441-8311-3A69967986C3}" dt="2022-04-01T14:08:41.265" v="138" actId="478"/>
          <ac:spMkLst>
            <pc:docMk/>
            <pc:sldMk cId="5706762" sldId="256"/>
            <ac:spMk id="36" creationId="{0EF16D57-7849-47C9-AE64-BEBCDA9B7F6F}"/>
          </ac:spMkLst>
        </pc:spChg>
        <pc:spChg chg="add del mod">
          <ac:chgData name="Jacob Lie" userId="bdcf7bb32438130b" providerId="LiveId" clId="{369310CF-57D7-4441-8311-3A69967986C3}" dt="2022-04-01T14:09:54" v="152" actId="478"/>
          <ac:spMkLst>
            <pc:docMk/>
            <pc:sldMk cId="5706762" sldId="256"/>
            <ac:spMk id="37" creationId="{036C6E40-9F7D-4DA3-A510-5A846623DCED}"/>
          </ac:spMkLst>
        </pc:spChg>
        <pc:spChg chg="add del mod">
          <ac:chgData name="Jacob Lie" userId="bdcf7bb32438130b" providerId="LiveId" clId="{369310CF-57D7-4441-8311-3A69967986C3}" dt="2022-04-01T14:13:37.834" v="189" actId="478"/>
          <ac:spMkLst>
            <pc:docMk/>
            <pc:sldMk cId="5706762" sldId="256"/>
            <ac:spMk id="38" creationId="{19B3D773-C22C-4B01-8E45-F74AB803EBFE}"/>
          </ac:spMkLst>
        </pc:spChg>
        <pc:spChg chg="add del mod">
          <ac:chgData name="Jacob Lie" userId="bdcf7bb32438130b" providerId="LiveId" clId="{369310CF-57D7-4441-8311-3A69967986C3}" dt="2022-04-01T14:48:41.129" v="382" actId="478"/>
          <ac:spMkLst>
            <pc:docMk/>
            <pc:sldMk cId="5706762" sldId="256"/>
            <ac:spMk id="39" creationId="{40801AFB-6F32-4484-A18E-E7ADCC3C70A8}"/>
          </ac:spMkLst>
        </pc:spChg>
        <pc:spChg chg="add del mod">
          <ac:chgData name="Jacob Lie" userId="bdcf7bb32438130b" providerId="LiveId" clId="{369310CF-57D7-4441-8311-3A69967986C3}" dt="2022-04-01T15:10:10.314" v="474" actId="478"/>
          <ac:spMkLst>
            <pc:docMk/>
            <pc:sldMk cId="5706762" sldId="256"/>
            <ac:spMk id="109" creationId="{935A9DE7-68B0-42EE-BC0B-3EC6E10E756B}"/>
          </ac:spMkLst>
        </pc:spChg>
        <pc:picChg chg="add del mod ord modCrop">
          <ac:chgData name="Jacob Lie" userId="bdcf7bb32438130b" providerId="LiveId" clId="{369310CF-57D7-4441-8311-3A69967986C3}" dt="2022-04-01T14:04:44.969" v="83" actId="478"/>
          <ac:picMkLst>
            <pc:docMk/>
            <pc:sldMk cId="5706762" sldId="256"/>
            <ac:picMk id="41" creationId="{64C1F467-C8DB-4339-B612-26F44292FA33}"/>
          </ac:picMkLst>
        </pc:picChg>
        <pc:picChg chg="add del mod modCrop">
          <ac:chgData name="Jacob Lie" userId="bdcf7bb32438130b" providerId="LiveId" clId="{369310CF-57D7-4441-8311-3A69967986C3}" dt="2022-04-01T14:20:21.979" v="258" actId="478"/>
          <ac:picMkLst>
            <pc:docMk/>
            <pc:sldMk cId="5706762" sldId="256"/>
            <ac:picMk id="89" creationId="{59058204-E52C-4083-875B-BF4AD3B79DCF}"/>
          </ac:picMkLst>
        </pc:picChg>
        <pc:picChg chg="add del mod modCrop">
          <ac:chgData name="Jacob Lie" userId="bdcf7bb32438130b" providerId="LiveId" clId="{369310CF-57D7-4441-8311-3A69967986C3}" dt="2022-04-01T14:41:08.930" v="281" actId="478"/>
          <ac:picMkLst>
            <pc:docMk/>
            <pc:sldMk cId="5706762" sldId="256"/>
            <ac:picMk id="91" creationId="{70213A73-03C5-40D2-90C5-7240D3A7DEDC}"/>
          </ac:picMkLst>
        </pc:picChg>
        <pc:picChg chg="add del mod ord">
          <ac:chgData name="Jacob Lie" userId="bdcf7bb32438130b" providerId="LiveId" clId="{369310CF-57D7-4441-8311-3A69967986C3}" dt="2022-04-01T15:14:26.298" v="547" actId="29295"/>
          <ac:picMkLst>
            <pc:docMk/>
            <pc:sldMk cId="5706762" sldId="256"/>
            <ac:picMk id="93" creationId="{16A419EC-7F97-44E2-973F-DA7B434CDE8F}"/>
          </ac:picMkLst>
        </pc:picChg>
        <pc:picChg chg="add del mod">
          <ac:chgData name="Jacob Lie" userId="bdcf7bb32438130b" providerId="LiveId" clId="{369310CF-57D7-4441-8311-3A69967986C3}" dt="2022-04-01T14:47:52.482" v="368" actId="478"/>
          <ac:picMkLst>
            <pc:docMk/>
            <pc:sldMk cId="5706762" sldId="256"/>
            <ac:picMk id="94" creationId="{657A04DF-A77C-434B-BCF5-92EA6D74D1FB}"/>
          </ac:picMkLst>
        </pc:picChg>
        <pc:picChg chg="add mod">
          <ac:chgData name="Jacob Lie" userId="bdcf7bb32438130b" providerId="LiveId" clId="{369310CF-57D7-4441-8311-3A69967986C3}" dt="2022-04-01T15:14:07.296" v="543" actId="29295"/>
          <ac:picMkLst>
            <pc:docMk/>
            <pc:sldMk cId="5706762" sldId="256"/>
            <ac:picMk id="95" creationId="{C9CC06C3-DDA9-431D-ABD1-C3AA17092D22}"/>
          </ac:picMkLst>
        </pc:picChg>
        <pc:picChg chg="add mod">
          <ac:chgData name="Jacob Lie" userId="bdcf7bb32438130b" providerId="LiveId" clId="{369310CF-57D7-4441-8311-3A69967986C3}" dt="2022-04-01T15:14:10.562" v="544" actId="29295"/>
          <ac:picMkLst>
            <pc:docMk/>
            <pc:sldMk cId="5706762" sldId="256"/>
            <ac:picMk id="96" creationId="{FD303E64-7610-47CC-B67F-ADC282BF01E4}"/>
          </ac:picMkLst>
        </pc:picChg>
        <pc:picChg chg="add mod">
          <ac:chgData name="Jacob Lie" userId="bdcf7bb32438130b" providerId="LiveId" clId="{369310CF-57D7-4441-8311-3A69967986C3}" dt="2022-04-01T15:14:13.417" v="545" actId="29295"/>
          <ac:picMkLst>
            <pc:docMk/>
            <pc:sldMk cId="5706762" sldId="256"/>
            <ac:picMk id="97" creationId="{A7784D14-D9C5-4AE2-BEA3-7F114329370F}"/>
          </ac:picMkLst>
        </pc:picChg>
        <pc:cxnChg chg="add del">
          <ac:chgData name="Jacob Lie" userId="bdcf7bb32438130b" providerId="LiveId" clId="{369310CF-57D7-4441-8311-3A69967986C3}" dt="2022-04-01T14:05:19.779" v="90" actId="11529"/>
          <ac:cxnSpMkLst>
            <pc:docMk/>
            <pc:sldMk cId="5706762" sldId="256"/>
            <ac:cxnSpMk id="43" creationId="{FA2F0AE3-A464-42C0-B954-7828CA713955}"/>
          </ac:cxnSpMkLst>
        </pc:cxnChg>
        <pc:cxnChg chg="add del mod">
          <ac:chgData name="Jacob Lie" userId="bdcf7bb32438130b" providerId="LiveId" clId="{369310CF-57D7-4441-8311-3A69967986C3}" dt="2022-04-01T15:06:29.634" v="464" actId="478"/>
          <ac:cxnSpMkLst>
            <pc:docMk/>
            <pc:sldMk cId="5706762" sldId="256"/>
            <ac:cxnSpMk id="45" creationId="{F1AE7686-35E2-4F0F-A8E9-047F7EA84C8C}"/>
          </ac:cxnSpMkLst>
        </pc:cxnChg>
        <pc:cxnChg chg="add del mod">
          <ac:chgData name="Jacob Lie" userId="bdcf7bb32438130b" providerId="LiveId" clId="{369310CF-57D7-4441-8311-3A69967986C3}" dt="2022-04-01T14:42:47.954" v="301" actId="478"/>
          <ac:cxnSpMkLst>
            <pc:docMk/>
            <pc:sldMk cId="5706762" sldId="256"/>
            <ac:cxnSpMk id="46" creationId="{5A588F38-F56F-4F23-B8F9-A86DC3AAD811}"/>
          </ac:cxnSpMkLst>
        </pc:cxnChg>
        <pc:cxnChg chg="add del mod ord">
          <ac:chgData name="Jacob Lie" userId="bdcf7bb32438130b" providerId="LiveId" clId="{369310CF-57D7-4441-8311-3A69967986C3}" dt="2022-04-01T14:48:49.842" v="384" actId="478"/>
          <ac:cxnSpMkLst>
            <pc:docMk/>
            <pc:sldMk cId="5706762" sldId="256"/>
            <ac:cxnSpMk id="48" creationId="{8A18A447-2628-483E-9B1C-1EFDDEA32285}"/>
          </ac:cxnSpMkLst>
        </pc:cxnChg>
        <pc:cxnChg chg="add del mod">
          <ac:chgData name="Jacob Lie" userId="bdcf7bb32438130b" providerId="LiveId" clId="{369310CF-57D7-4441-8311-3A69967986C3}" dt="2022-04-01T14:07:33.946" v="124" actId="478"/>
          <ac:cxnSpMkLst>
            <pc:docMk/>
            <pc:sldMk cId="5706762" sldId="256"/>
            <ac:cxnSpMk id="53" creationId="{6DB4FA9C-4DD9-4F03-B613-F7BBD3A09B9B}"/>
          </ac:cxnSpMkLst>
        </pc:cxnChg>
        <pc:cxnChg chg="add del mod">
          <ac:chgData name="Jacob Lie" userId="bdcf7bb32438130b" providerId="LiveId" clId="{369310CF-57D7-4441-8311-3A69967986C3}" dt="2022-04-01T14:42:41.161" v="297" actId="478"/>
          <ac:cxnSpMkLst>
            <pc:docMk/>
            <pc:sldMk cId="5706762" sldId="256"/>
            <ac:cxnSpMk id="55" creationId="{34CE193A-B740-48A5-B937-40C5DFA890B6}"/>
          </ac:cxnSpMkLst>
        </pc:cxnChg>
        <pc:cxnChg chg="add del mod">
          <ac:chgData name="Jacob Lie" userId="bdcf7bb32438130b" providerId="LiveId" clId="{369310CF-57D7-4441-8311-3A69967986C3}" dt="2022-04-01T14:42:50.773" v="303" actId="478"/>
          <ac:cxnSpMkLst>
            <pc:docMk/>
            <pc:sldMk cId="5706762" sldId="256"/>
            <ac:cxnSpMk id="56" creationId="{683DA9EE-231C-46A1-9D65-3431AFB728BC}"/>
          </ac:cxnSpMkLst>
        </pc:cxnChg>
        <pc:cxnChg chg="add del mod">
          <ac:chgData name="Jacob Lie" userId="bdcf7bb32438130b" providerId="LiveId" clId="{369310CF-57D7-4441-8311-3A69967986C3}" dt="2022-04-01T14:42:49.804" v="302" actId="478"/>
          <ac:cxnSpMkLst>
            <pc:docMk/>
            <pc:sldMk cId="5706762" sldId="256"/>
            <ac:cxnSpMk id="59" creationId="{8747D4BA-11D2-4302-B469-0FD9494D9A11}"/>
          </ac:cxnSpMkLst>
        </pc:cxnChg>
        <pc:cxnChg chg="add del mod">
          <ac:chgData name="Jacob Lie" userId="bdcf7bb32438130b" providerId="LiveId" clId="{369310CF-57D7-4441-8311-3A69967986C3}" dt="2022-04-01T14:42:52.838" v="305" actId="478"/>
          <ac:cxnSpMkLst>
            <pc:docMk/>
            <pc:sldMk cId="5706762" sldId="256"/>
            <ac:cxnSpMk id="66" creationId="{CEE823BA-1C6B-4C3D-BCFA-35A46FBF28C2}"/>
          </ac:cxnSpMkLst>
        </pc:cxnChg>
        <pc:cxnChg chg="add del mod">
          <ac:chgData name="Jacob Lie" userId="bdcf7bb32438130b" providerId="LiveId" clId="{369310CF-57D7-4441-8311-3A69967986C3}" dt="2022-04-01T14:48:51.520" v="385" actId="478"/>
          <ac:cxnSpMkLst>
            <pc:docMk/>
            <pc:sldMk cId="5706762" sldId="256"/>
            <ac:cxnSpMk id="67" creationId="{5F7310D0-5C58-4C21-B01B-593296B53A35}"/>
          </ac:cxnSpMkLst>
        </pc:cxnChg>
        <pc:cxnChg chg="add del mod">
          <ac:chgData name="Jacob Lie" userId="bdcf7bb32438130b" providerId="LiveId" clId="{369310CF-57D7-4441-8311-3A69967986C3}" dt="2022-04-01T14:42:53.744" v="306" actId="478"/>
          <ac:cxnSpMkLst>
            <pc:docMk/>
            <pc:sldMk cId="5706762" sldId="256"/>
            <ac:cxnSpMk id="68" creationId="{60928364-759A-4995-8847-401C8CBB2447}"/>
          </ac:cxnSpMkLst>
        </pc:cxnChg>
        <pc:cxnChg chg="add del mod">
          <ac:chgData name="Jacob Lie" userId="bdcf7bb32438130b" providerId="LiveId" clId="{369310CF-57D7-4441-8311-3A69967986C3}" dt="2022-04-01T14:13:18.760" v="187" actId="478"/>
          <ac:cxnSpMkLst>
            <pc:docMk/>
            <pc:sldMk cId="5706762" sldId="256"/>
            <ac:cxnSpMk id="69" creationId="{0D16AB57-EFF0-4AF6-AB9E-71C70DD5FB16}"/>
          </ac:cxnSpMkLst>
        </pc:cxnChg>
        <pc:cxnChg chg="add del mod">
          <ac:chgData name="Jacob Lie" userId="bdcf7bb32438130b" providerId="LiveId" clId="{369310CF-57D7-4441-8311-3A69967986C3}" dt="2022-04-01T14:12:44.712" v="181" actId="478"/>
          <ac:cxnSpMkLst>
            <pc:docMk/>
            <pc:sldMk cId="5706762" sldId="256"/>
            <ac:cxnSpMk id="70" creationId="{949A56D6-D0D5-493C-B251-A6925272871C}"/>
          </ac:cxnSpMkLst>
        </pc:cxnChg>
        <pc:cxnChg chg="add del mod">
          <ac:chgData name="Jacob Lie" userId="bdcf7bb32438130b" providerId="LiveId" clId="{369310CF-57D7-4441-8311-3A69967986C3}" dt="2022-04-01T14:42:51.814" v="304" actId="478"/>
          <ac:cxnSpMkLst>
            <pc:docMk/>
            <pc:sldMk cId="5706762" sldId="256"/>
            <ac:cxnSpMk id="78" creationId="{E830B9D7-17D1-49DD-AAF1-E97D4EE65578}"/>
          </ac:cxnSpMkLst>
        </pc:cxnChg>
        <pc:cxnChg chg="add del mod">
          <ac:chgData name="Jacob Lie" userId="bdcf7bb32438130b" providerId="LiveId" clId="{369310CF-57D7-4441-8311-3A69967986C3}" dt="2022-04-01T14:42:54.908" v="307" actId="478"/>
          <ac:cxnSpMkLst>
            <pc:docMk/>
            <pc:sldMk cId="5706762" sldId="256"/>
            <ac:cxnSpMk id="79" creationId="{33D7762B-314B-4278-BED9-8C049DD0471D}"/>
          </ac:cxnSpMkLst>
        </pc:cxnChg>
        <pc:cxnChg chg="add del mod">
          <ac:chgData name="Jacob Lie" userId="bdcf7bb32438130b" providerId="LiveId" clId="{369310CF-57D7-4441-8311-3A69967986C3}" dt="2022-04-01T14:48:32.744" v="377" actId="478"/>
          <ac:cxnSpMkLst>
            <pc:docMk/>
            <pc:sldMk cId="5706762" sldId="256"/>
            <ac:cxnSpMk id="80" creationId="{59B032BB-7475-4385-8057-E4894285E240}"/>
          </ac:cxnSpMkLst>
        </pc:cxnChg>
        <pc:cxnChg chg="add del mod">
          <ac:chgData name="Jacob Lie" userId="bdcf7bb32438130b" providerId="LiveId" clId="{369310CF-57D7-4441-8311-3A69967986C3}" dt="2022-04-01T14:48:39.846" v="381" actId="478"/>
          <ac:cxnSpMkLst>
            <pc:docMk/>
            <pc:sldMk cId="5706762" sldId="256"/>
            <ac:cxnSpMk id="81" creationId="{AB098146-3BD0-40CF-8B5F-5219DD4DC9F1}"/>
          </ac:cxnSpMkLst>
        </pc:cxnChg>
        <pc:cxnChg chg="add del mod">
          <ac:chgData name="Jacob Lie" userId="bdcf7bb32438130b" providerId="LiveId" clId="{369310CF-57D7-4441-8311-3A69967986C3}" dt="2022-04-01T14:48:35.712" v="378" actId="478"/>
          <ac:cxnSpMkLst>
            <pc:docMk/>
            <pc:sldMk cId="5706762" sldId="256"/>
            <ac:cxnSpMk id="82" creationId="{E8DEBF91-D7C2-47D0-B72C-327404101826}"/>
          </ac:cxnSpMkLst>
        </pc:cxnChg>
        <pc:cxnChg chg="add del mod">
          <ac:chgData name="Jacob Lie" userId="bdcf7bb32438130b" providerId="LiveId" clId="{369310CF-57D7-4441-8311-3A69967986C3}" dt="2022-04-01T14:48:37.505" v="379" actId="478"/>
          <ac:cxnSpMkLst>
            <pc:docMk/>
            <pc:sldMk cId="5706762" sldId="256"/>
            <ac:cxnSpMk id="84" creationId="{8A9AD17B-98BE-430E-B1A2-9E3DD204E3EA}"/>
          </ac:cxnSpMkLst>
        </pc:cxnChg>
        <pc:cxnChg chg="add del mod">
          <ac:chgData name="Jacob Lie" userId="bdcf7bb32438130b" providerId="LiveId" clId="{369310CF-57D7-4441-8311-3A69967986C3}" dt="2022-04-01T14:48:39.225" v="380" actId="478"/>
          <ac:cxnSpMkLst>
            <pc:docMk/>
            <pc:sldMk cId="5706762" sldId="256"/>
            <ac:cxnSpMk id="87" creationId="{E39B7542-6CA2-48EF-821A-7C3302913AEF}"/>
          </ac:cxnSpMkLst>
        </pc:cxnChg>
        <pc:cxnChg chg="add del">
          <ac:chgData name="Jacob Lie" userId="bdcf7bb32438130b" providerId="LiveId" clId="{369310CF-57D7-4441-8311-3A69967986C3}" dt="2022-04-01T15:04:27.433" v="429" actId="478"/>
          <ac:cxnSpMkLst>
            <pc:docMk/>
            <pc:sldMk cId="5706762" sldId="256"/>
            <ac:cxnSpMk id="99" creationId="{05E6D22D-0F36-48FD-BDC5-6883EF007037}"/>
          </ac:cxnSpMkLst>
        </pc:cxnChg>
        <pc:cxnChg chg="add del mod">
          <ac:chgData name="Jacob Lie" userId="bdcf7bb32438130b" providerId="LiveId" clId="{369310CF-57D7-4441-8311-3A69967986C3}" dt="2022-04-01T15:06:26.314" v="461" actId="11529"/>
          <ac:cxnSpMkLst>
            <pc:docMk/>
            <pc:sldMk cId="5706762" sldId="256"/>
            <ac:cxnSpMk id="102" creationId="{3F7BCA3B-E519-4357-B818-45BDF4F4A1E4}"/>
          </ac:cxnSpMkLst>
        </pc:cxnChg>
        <pc:cxnChg chg="add del mod">
          <ac:chgData name="Jacob Lie" userId="bdcf7bb32438130b" providerId="LiveId" clId="{369310CF-57D7-4441-8311-3A69967986C3}" dt="2022-04-01T15:06:24.802" v="457"/>
          <ac:cxnSpMkLst>
            <pc:docMk/>
            <pc:sldMk cId="5706762" sldId="256"/>
            <ac:cxnSpMk id="104" creationId="{5D8AE7AA-6728-463F-8B94-42BDFFDB688A}"/>
          </ac:cxnSpMkLst>
        </pc:cxnChg>
        <pc:cxnChg chg="add del mod">
          <ac:chgData name="Jacob Lie" userId="bdcf7bb32438130b" providerId="LiveId" clId="{369310CF-57D7-4441-8311-3A69967986C3}" dt="2022-04-01T15:06:24.396" v="455" actId="11529"/>
          <ac:cxnSpMkLst>
            <pc:docMk/>
            <pc:sldMk cId="5706762" sldId="256"/>
            <ac:cxnSpMk id="106" creationId="{66F84133-C00B-4B38-86EB-75285A22B448}"/>
          </ac:cxnSpMkLst>
        </pc:cxnChg>
        <pc:cxnChg chg="add del mod">
          <ac:chgData name="Jacob Lie" userId="bdcf7bb32438130b" providerId="LiveId" clId="{369310CF-57D7-4441-8311-3A69967986C3}" dt="2022-04-01T15:06:24.027" v="453" actId="11529"/>
          <ac:cxnSpMkLst>
            <pc:docMk/>
            <pc:sldMk cId="5706762" sldId="256"/>
            <ac:cxnSpMk id="108" creationId="{C14AD561-8A6B-47CB-957E-11620150C5A4}"/>
          </ac:cxnSpMkLst>
        </pc:cxnChg>
      </pc:sldChg>
      <pc:sldChg chg="addSp delSp modSp mod">
        <pc:chgData name="Jacob Lie" userId="bdcf7bb32438130b" providerId="LiveId" clId="{369310CF-57D7-4441-8311-3A69967986C3}" dt="2022-04-01T16:14:20.621" v="724" actId="1076"/>
        <pc:sldMkLst>
          <pc:docMk/>
          <pc:sldMk cId="3835096029" sldId="257"/>
        </pc:sldMkLst>
        <pc:spChg chg="del mod or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" creationId="{128A5AC2-6FF1-4F43-AE0D-B7908F99DE76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3" creationId="{90E5988C-F841-4055-A149-C7EE0223A68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" creationId="{FC30C36A-C2BB-46AD-BA82-1C0CBDCE4D8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8" creationId="{5EF28B78-55DD-4AAD-AB71-DFB6A418FBC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9" creationId="{D232DD8A-D401-4C52-84D5-5ABB1CE5FAA6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0" creationId="{F41D688E-5B20-4F84-8ABC-5DB4BBE698A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1" creationId="{077864F5-3E23-4034-A97B-E31438F2E6D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2" creationId="{5E50DCC8-A182-4BF6-8E31-0479D9B4656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3" creationId="{B9FAB722-AC53-48CC-8499-B451338DDA2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4" creationId="{E81BF8C7-7A2D-4A13-B6BD-0E01A4D1D29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5" creationId="{0DB8B98D-0FE6-4DDE-803D-FC43B56C101F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6" creationId="{541F804A-2551-4512-B797-175C1E9B36C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7" creationId="{20F40B34-6058-4665-A913-E640ABB13F60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8" creationId="{540215C4-9C92-4FAC-8668-1AD3678F97F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19" creationId="{0D242C8F-C14A-41D9-8980-EE989AFD81F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0" creationId="{F99CD82C-84A7-4B71-8345-FE48F530D6F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1" creationId="{8C5D8C47-CB99-41F3-91A7-33EB59F6DC8D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2" creationId="{3EA67C00-556D-47C6-B3AF-EC3DA33C3A3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3" creationId="{B902A614-BDA2-4827-A8D0-455683567E9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24" creationId="{43A266C1-1ED1-42AE-8913-D4A2DADD02A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0" creationId="{36890979-E62D-4541-BD9C-8D5EA7CB5DB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1" creationId="{C7F21AB2-8E57-4A45-A143-9BEC8FF33C8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2" creationId="{0B525E73-556F-4624-AD64-BDC5EFD902E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3" creationId="{AE08FC16-624B-47E3-8DEC-CDDA9EF4B9A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4" creationId="{40FCEA7B-A601-4DB8-BBBE-A0167359807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5" creationId="{BB5B3466-3661-4B8D-B65A-F616BE04B1B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6" creationId="{86299A0D-F6C4-4041-AC9C-AF5727B24BE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7" creationId="{7F65AFDD-D373-4BDC-95E6-13DAFC9B9861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8" creationId="{CDCDC837-AF5D-4FA4-8FDD-00367A9A6CF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49" creationId="{4A72574B-490B-4061-990C-92E017CB20D5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0" creationId="{7B60234A-C20B-48F3-8295-07520D68C7B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1" creationId="{70DE11B4-A750-44A0-A86E-723EB3CCDE4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2" creationId="{848D5505-D7E8-4F38-95EE-A4CB7D941A73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3" creationId="{6384BE6E-6D39-4681-9195-6DAB8E8F473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4" creationId="{9DC9B7E1-7E38-49DE-9F5F-F69C9892B6D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5" creationId="{5344557C-1C1C-46D4-BBA3-5CDEB4DC643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6" creationId="{77B1F877-1F64-4CD1-B6FF-0C46735B708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57" creationId="{7E0B56BD-1D4F-4209-AED1-3C004869BC89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0" creationId="{5CDBB2D2-B19B-417E-B9C8-505AC76EF03C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1" creationId="{2BDC7C43-97D7-474C-9CA4-7E709A3C314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2" creationId="{D45FF1B4-0C38-4A4C-A0E7-6CF07B67B34A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3" creationId="{65A155E8-D1AD-42AC-952A-B5C9746B6D7C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4" creationId="{C52374C2-D1D5-402D-8B15-1C26AB7DFBFB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5" creationId="{670699E9-854A-4E1A-A22D-100A2F98CD2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6" creationId="{8C119E0B-E723-4135-8970-0205561182B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7" creationId="{452A20DC-DB8D-43F2-9AB6-43331901408F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8" creationId="{CFEAEEBA-4E5E-4F82-B4FF-AA10F04700C2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69" creationId="{ABC093B9-74F9-4BD9-93D2-BBE6F15560D7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0" creationId="{8EACE5A9-901A-4206-8B68-4CB84F6A9DB4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1" creationId="{A6800054-2757-43A6-B512-80FDE0A74218}"/>
          </ac:spMkLst>
        </pc:spChg>
        <pc:spChg chg="del mod">
          <ac:chgData name="Jacob Lie" userId="bdcf7bb32438130b" providerId="LiveId" clId="{369310CF-57D7-4441-8311-3A69967986C3}" dt="2022-04-01T16:12:24.759" v="715" actId="478"/>
          <ac:spMkLst>
            <pc:docMk/>
            <pc:sldMk cId="3835096029" sldId="257"/>
            <ac:spMk id="72" creationId="{5CC4EBB0-3369-420D-BBB8-F3EF980664EF}"/>
          </ac:spMkLst>
        </pc:spChg>
        <pc:spChg chg="add del">
          <ac:chgData name="Jacob Lie" userId="bdcf7bb32438130b" providerId="LiveId" clId="{369310CF-57D7-4441-8311-3A69967986C3}" dt="2022-04-01T13:56:52.444" v="1" actId="11529"/>
          <ac:spMkLst>
            <pc:docMk/>
            <pc:sldMk cId="3835096029" sldId="257"/>
            <ac:spMk id="73" creationId="{1E8BAC06-7918-48AA-9281-7F7235D0B3D8}"/>
          </ac:spMkLst>
        </pc:spChg>
        <pc:spChg chg="add del mod">
          <ac:chgData name="Jacob Lie" userId="bdcf7bb32438130b" providerId="LiveId" clId="{369310CF-57D7-4441-8311-3A69967986C3}" dt="2022-04-01T13:57:10.210" v="4" actId="478"/>
          <ac:spMkLst>
            <pc:docMk/>
            <pc:sldMk cId="3835096029" sldId="257"/>
            <ac:spMk id="74" creationId="{E0B00D24-5EC1-4968-935D-FE86DE8DEDCF}"/>
          </ac:spMkLst>
        </pc:spChg>
        <pc:spChg chg="add del mod">
          <ac:chgData name="Jacob Lie" userId="bdcf7bb32438130b" providerId="LiveId" clId="{369310CF-57D7-4441-8311-3A69967986C3}" dt="2022-04-01T16:07:25.943" v="638"/>
          <ac:spMkLst>
            <pc:docMk/>
            <pc:sldMk cId="3835096029" sldId="257"/>
            <ac:spMk id="86" creationId="{C89B3AD4-89BE-4A7E-90B2-2DCD0484800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7" creationId="{D320B2E2-F1AB-4344-A4AD-2328C5CF25A7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8" creationId="{F0B01310-A853-4CA5-A0CC-CD54F619C670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89" creationId="{87F10477-87C5-4C5A-8D5F-F68DB954CFCD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0" creationId="{E9E01EF5-0F58-41DE-AFF4-5B57A74EB6A6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1" creationId="{DF3DAC83-966F-41D0-AE31-507B76F31AC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2" creationId="{7330C809-B5CA-4F4D-A4CD-1840B5A9538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3" creationId="{E19C7BED-EAFA-4539-8FC7-1BE6077D01BA}"/>
          </ac:spMkLst>
        </pc:spChg>
        <pc:spChg chg="add mod">
          <ac:chgData name="Jacob Lie" userId="bdcf7bb32438130b" providerId="LiveId" clId="{369310CF-57D7-4441-8311-3A69967986C3}" dt="2022-04-01T16:13:57.038" v="718" actId="1076"/>
          <ac:spMkLst>
            <pc:docMk/>
            <pc:sldMk cId="3835096029" sldId="257"/>
            <ac:spMk id="94" creationId="{27245A34-512C-472B-9E0D-DB5D88D323E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5" creationId="{5598A879-7E20-4A22-AC55-7F3996C6C416}"/>
          </ac:spMkLst>
        </pc:spChg>
        <pc:spChg chg="add mod">
          <ac:chgData name="Jacob Lie" userId="bdcf7bb32438130b" providerId="LiveId" clId="{369310CF-57D7-4441-8311-3A69967986C3}" dt="2022-04-01T16:14:17.557" v="723" actId="1076"/>
          <ac:spMkLst>
            <pc:docMk/>
            <pc:sldMk cId="3835096029" sldId="257"/>
            <ac:spMk id="96" creationId="{971B2512-5FDD-4AC2-BBF2-0FFCC5AD60C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7" creationId="{894559AB-D1B7-4AFF-ABD9-6B7566288C2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8" creationId="{4D96803E-43BC-4621-8376-1615180E347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99" creationId="{B0B1372E-2116-4AEA-B43C-8C514C62DAC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0" creationId="{696176BA-EB1B-4C06-B481-B82B250348B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1" creationId="{E6D49DB9-78A2-449B-BFC6-9321C22D15D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2" creationId="{40576D77-C116-4FA6-AB71-B8B5FA4092C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3" creationId="{7149CD67-6420-4032-8838-C85C05B0D284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4" creationId="{2CFB3071-48E3-44CF-A99E-22A1608FDC6D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5" creationId="{E746BF1A-A298-4388-9A08-9FF4B86852F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6" creationId="{E4E71E09-82A3-48D9-B961-459DE40AE86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7" creationId="{040D9894-9C5F-4759-BA5B-23BE35C89A5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8" creationId="{ABF2B1D7-75D3-4440-800A-2B6F8FD0E5C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09" creationId="{8FDF86D9-0C85-42D3-B402-08A63F44E881}"/>
          </ac:spMkLst>
        </pc:spChg>
        <pc:spChg chg="add mod">
          <ac:chgData name="Jacob Lie" userId="bdcf7bb32438130b" providerId="LiveId" clId="{369310CF-57D7-4441-8311-3A69967986C3}" dt="2022-04-01T16:14:02.918" v="720" actId="1076"/>
          <ac:spMkLst>
            <pc:docMk/>
            <pc:sldMk cId="3835096029" sldId="257"/>
            <ac:spMk id="110" creationId="{DB84E7FF-5C60-4181-97BC-719A21C41D3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1" creationId="{655E3357-B21E-4A93-9F37-61470EE0717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2" creationId="{F2AB97D1-A3E1-4B61-8AFD-6D004E5FCB3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3" creationId="{891999AF-1AAA-47BB-885F-E981F4584965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4" creationId="{83EA3200-7B57-49FD-8B64-4D90CE98EBE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5" creationId="{7E441EC8-849D-45E8-9E8C-F8A9F6F3B3C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6" creationId="{07C124AB-2DAE-4CC4-9D48-BE0D1A179AA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7" creationId="{C261C51B-C86C-446E-A921-1D5B2259282E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8" creationId="{61A6CF40-C529-471F-9B0C-43683876F31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19" creationId="{8134FF4A-4E0A-49F2-968C-1AD08B156F35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0" creationId="{11EE7FF4-B67C-47F6-8F7D-57D61DA9E63B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1" creationId="{80DF50DF-4DE7-49BB-92BF-F7956018292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2" creationId="{EF0DEF4B-29F3-41D2-93E5-3B798AC1285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3" creationId="{5B8D11A4-8566-415B-BB9D-D6C6AC9AC971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4" creationId="{F4F4B1CD-824C-4A85-B437-B230D1241FDF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5" creationId="{249AC30C-E62F-413A-832F-DB2FF3F0D22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6" creationId="{64C09E5D-5732-4700-A49C-21C65A397740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7" creationId="{56873D6A-7998-4B75-BB76-093A66A4CD0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8" creationId="{508AB105-8688-4A7E-9D2C-E4C194383B72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29" creationId="{2318827B-C72D-4A25-98CF-48DE834B986A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0" creationId="{581086B6-CB99-4F20-9DBF-81423CECAE64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1" creationId="{868F49FE-67A1-4C14-AF73-579AE6F7AD58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2" creationId="{57D68B86-44E5-4D12-B61E-3CA83B2AAF73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3" creationId="{82FF505B-A979-455C-8F04-5B5ECAC05827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4" creationId="{61211719-1262-4586-B5BB-3FCAD793E49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5" creationId="{09695CAB-2BA6-4D89-A6AD-F602A35E0952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6" creationId="{E6775C27-710F-4EF0-A991-DCA89BB21E79}"/>
          </ac:spMkLst>
        </pc:spChg>
        <pc:spChg chg="add mod">
          <ac:chgData name="Jacob Lie" userId="bdcf7bb32438130b" providerId="LiveId" clId="{369310CF-57D7-4441-8311-3A69967986C3}" dt="2022-04-01T16:12:31.448" v="716" actId="1076"/>
          <ac:spMkLst>
            <pc:docMk/>
            <pc:sldMk cId="3835096029" sldId="257"/>
            <ac:spMk id="137" creationId="{EC674BCC-B3D4-4577-BA1F-5E9DCC070653}"/>
          </ac:spMkLst>
        </pc:spChg>
        <pc:picChg chg="add del mod modCrop">
          <ac:chgData name="Jacob Lie" userId="bdcf7bb32438130b" providerId="LiveId" clId="{369310CF-57D7-4441-8311-3A69967986C3}" dt="2022-04-01T15:03:57.225" v="427" actId="478"/>
          <ac:picMkLst>
            <pc:docMk/>
            <pc:sldMk cId="3835096029" sldId="257"/>
            <ac:picMk id="76" creationId="{5BAA4417-DFAA-4CCD-9AD6-1CC8232F4E6E}"/>
          </ac:picMkLst>
        </pc:picChg>
        <pc:picChg chg="add del mod ord modCrop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78" creationId="{AA8F3826-26F7-4B98-8568-FEB3A25D10DE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79" creationId="{12A5E070-BED9-4299-A5CB-088A293E64CE}"/>
          </ac:picMkLst>
        </pc:picChg>
        <pc:picChg chg="add del mod">
          <ac:chgData name="Jacob Lie" userId="bdcf7bb32438130b" providerId="LiveId" clId="{369310CF-57D7-4441-8311-3A69967986C3}" dt="2022-04-01T16:02:16.885" v="591" actId="478"/>
          <ac:picMkLst>
            <pc:docMk/>
            <pc:sldMk cId="3835096029" sldId="257"/>
            <ac:picMk id="81" creationId="{5A70CCCA-EE25-4AA2-85BD-E014EBFF85E4}"/>
          </ac:picMkLst>
        </pc:picChg>
        <pc:picChg chg="add del mod">
          <ac:chgData name="Jacob Lie" userId="bdcf7bb32438130b" providerId="LiveId" clId="{369310CF-57D7-4441-8311-3A69967986C3}" dt="2022-04-01T16:04:45.854" v="613" actId="478"/>
          <ac:picMkLst>
            <pc:docMk/>
            <pc:sldMk cId="3835096029" sldId="257"/>
            <ac:picMk id="83" creationId="{93892A93-A591-4921-BD8E-21C2AFAE929B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84" creationId="{BFC9A8A8-3DA1-4ACD-98EA-0B740478AEA5}"/>
          </ac:picMkLst>
        </pc:picChg>
        <pc:picChg chg="add del mod">
          <ac:chgData name="Jacob Lie" userId="bdcf7bb32438130b" providerId="LiveId" clId="{369310CF-57D7-4441-8311-3A69967986C3}" dt="2022-04-01T16:12:24.759" v="715" actId="478"/>
          <ac:picMkLst>
            <pc:docMk/>
            <pc:sldMk cId="3835096029" sldId="257"/>
            <ac:picMk id="85" creationId="{9DC1619C-7080-4A39-9513-8C92470CDA75}"/>
          </ac:picMkLst>
        </pc:picChg>
        <pc:picChg chg="add del mod">
          <ac:chgData name="Jacob Lie" userId="bdcf7bb32438130b" providerId="LiveId" clId="{369310CF-57D7-4441-8311-3A69967986C3}" dt="2022-04-01T16:12:31.448" v="716" actId="1076"/>
          <ac:picMkLst>
            <pc:docMk/>
            <pc:sldMk cId="3835096029" sldId="257"/>
            <ac:picMk id="138" creationId="{8E107480-06C0-4108-B5B7-1DEA98954193}"/>
          </ac:picMkLst>
        </pc:picChg>
        <pc:picChg chg="add del mod">
          <ac:chgData name="Jacob Lie" userId="bdcf7bb32438130b" providerId="LiveId" clId="{369310CF-57D7-4441-8311-3A69967986C3}" dt="2022-04-01T16:14:20.621" v="724" actId="1076"/>
          <ac:picMkLst>
            <pc:docMk/>
            <pc:sldMk cId="3835096029" sldId="257"/>
            <ac:picMk id="139" creationId="{D46D425F-5A34-44D2-A9A5-0FB029AF164D}"/>
          </ac:picMkLst>
        </pc:picChg>
        <pc:picChg chg="add del mod">
          <ac:chgData name="Jacob Lie" userId="bdcf7bb32438130b" providerId="LiveId" clId="{369310CF-57D7-4441-8311-3A69967986C3}" dt="2022-04-01T16:12:31.448" v="716" actId="1076"/>
          <ac:picMkLst>
            <pc:docMk/>
            <pc:sldMk cId="3835096029" sldId="257"/>
            <ac:picMk id="140" creationId="{24415655-534D-4645-A9C6-97F58EC74562}"/>
          </ac:picMkLst>
        </pc:picChg>
        <pc:picChg chg="add del mod">
          <ac:chgData name="Jacob Lie" userId="bdcf7bb32438130b" providerId="LiveId" clId="{369310CF-57D7-4441-8311-3A69967986C3}" dt="2022-04-01T16:14:12.373" v="721" actId="1076"/>
          <ac:picMkLst>
            <pc:docMk/>
            <pc:sldMk cId="3835096029" sldId="257"/>
            <ac:picMk id="141" creationId="{8A5BE181-8A6A-4B61-9B92-4488AF59AE25}"/>
          </ac:picMkLst>
        </pc:picChg>
      </pc:sldChg>
      <pc:sldChg chg="addSp modSp new mod">
        <pc:chgData name="Jacob Lie" userId="bdcf7bb32438130b" providerId="LiveId" clId="{369310CF-57D7-4441-8311-3A69967986C3}" dt="2022-04-01T16:16:41.024" v="729" actId="1076"/>
        <pc:sldMkLst>
          <pc:docMk/>
          <pc:sldMk cId="1415761000" sldId="258"/>
        </pc:sldMkLst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2" creationId="{EE98B9BE-CA89-498F-A06F-B01D7F3FA36C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3" creationId="{340F55C7-58B6-4114-BA2D-E3C12BD7CFE5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4" creationId="{22E205A6-54F1-4CB0-B1B0-D0B68C59DD3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5" creationId="{4BCF5791-ECE3-4A02-9983-9FDE1C37845C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6" creationId="{E2264EA4-4258-4819-AC36-2202FF6D9512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7" creationId="{EC6122A0-B409-43CB-8CE6-B0DD4F19E22A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8" creationId="{64BD785E-7AE7-45E7-8E2D-C9FACDB4A4A1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9" creationId="{4B2427BE-03EC-4DDD-BE9F-C210B02AB135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0" creationId="{A2582240-22F1-4D4A-AE06-EE434C266589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1" creationId="{5B48852D-4523-4718-9A0C-600C0E13500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2" creationId="{C33B8B04-4E32-4D2A-BD98-E5ACCFC6DB79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3" creationId="{963B4128-9069-48C8-8106-73A5267700D0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4" creationId="{C40F1CE9-A9AC-456F-B99A-2A76C0266028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6" creationId="{F6392C23-E867-44C5-95E0-8F57F8967D58}"/>
          </ac:spMkLst>
        </pc:spChg>
        <pc:spChg chg="add mod">
          <ac:chgData name="Jacob Lie" userId="bdcf7bb32438130b" providerId="LiveId" clId="{369310CF-57D7-4441-8311-3A69967986C3}" dt="2022-04-01T16:16:27.711" v="727" actId="1076"/>
          <ac:spMkLst>
            <pc:docMk/>
            <pc:sldMk cId="1415761000" sldId="258"/>
            <ac:spMk id="17" creationId="{1AA38298-9695-4B6A-97E6-6D7F8D1A521B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1" creationId="{138DDC1C-8B9B-4B36-A672-D60449CE6BA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2" creationId="{2EA3F633-D3C4-456F-988E-E7C384B9EC7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3" creationId="{F476680E-DF89-4D44-ADBE-DE16D95E8F5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4" creationId="{D861E153-34F0-4D5B-AC4E-A674C820F70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5" creationId="{0B7B48B3-4057-4D2D-9D6F-B70EF0D9B67E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6" creationId="{C31CADF8-9E53-4C37-912A-D6379675F972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7" creationId="{32F3690E-725D-4D18-A18C-40772B9D6ED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8" creationId="{3E981AA4-4D9A-4FE0-ABA4-29B6A5BBD22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29" creationId="{28A34D65-2497-4DA3-BC16-A5241ACD15B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0" creationId="{98645FAE-705D-46E3-B678-44128DD3462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1" creationId="{459E58E5-A416-4731-B47D-A54296D3562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2" creationId="{CA191A7D-021A-4C34-BDAB-DD85D377310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3" creationId="{624849D5-129F-475B-B5A7-BBF6CC4D5CA2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4" creationId="{5236BEE9-D1B2-4663-8E9F-47F51A3EF53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5" creationId="{3C5899C5-4D44-4CCA-A94A-1455EFFC6F4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6" creationId="{11054A6B-60D9-4407-8D49-584B70ED0B7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7" creationId="{F12055B3-82B5-41F7-8310-4077FCCB924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8" creationId="{4093AD60-561E-4E89-81FE-82F3EC27AD4C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39" creationId="{ACD30D31-AD2F-4E44-944F-E1A06F04B17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0" creationId="{9E61937D-70CD-41D5-A7B5-058B3E8F5B1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1" creationId="{ACBF1A7D-ABA6-4535-930B-3426DF081EF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2" creationId="{9F73E67C-CDD6-4A3E-9E11-F23BCC712BE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3" creationId="{17888B66-69EA-4220-9CE2-42A0AE512C4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4" creationId="{541D1932-9645-4BBD-B023-DFC32C5928A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5" creationId="{3246FD6F-7393-466A-96D5-ED077DB294E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6" creationId="{DD396485-A218-45CE-9689-4A21A84A0154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7" creationId="{7B8D981D-61B6-49D9-ACDE-C09E6A112D0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8" creationId="{D3C2E8C5-65CF-4274-96C8-1C17979F345A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49" creationId="{4610DDEC-6B97-4BD6-8CED-4D8A8E9DE7F0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0" creationId="{E90B7DEA-58F9-4D42-9A84-A49A1F3A950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1" creationId="{77575D57-EFCD-43C2-936C-903124D4CB2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2" creationId="{D648BDAA-00D1-415C-B0B5-25CEE973AD3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3" creationId="{95817F08-C3A0-4D2C-AD89-5C938F697169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4" creationId="{88546C30-C640-422A-9771-D68025C4DC7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5" creationId="{2C596A70-B4E5-4328-9A70-5EDE950C803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6" creationId="{A1537EC3-E8CE-4817-B29A-7513A16A768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7" creationId="{E4743981-A1B0-42FE-A29A-419BFCC38D2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8" creationId="{25244C3B-F1C3-4161-91C0-37CA9AD24A35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59" creationId="{0EF97733-5487-48DF-A46D-D0BF2D2FEEC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0" creationId="{1B0D7B22-4339-438D-B88D-5ADC05C1594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1" creationId="{8E1858FF-6D58-4B24-AF8D-DEF8D6C4F5E7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2" creationId="{BC5E924E-EA3A-448C-861A-5049D21B7EC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3" creationId="{BFA2983C-D6DA-4152-B4A3-AAF59305D701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4" creationId="{A925DABD-39D3-4200-B686-6B2E8D3C1E5D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5" creationId="{1CE1C6EA-456F-4EA7-9184-A644D6938528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6" creationId="{EB2C2849-40E8-44CD-93C4-DAA157E7F07E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7" creationId="{8401C417-3AEF-42BE-8964-E609A543B2B6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8" creationId="{C8B4C413-AAAF-46D5-B9DA-CB8B6F20A6D6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69" creationId="{84485362-4242-4B5E-AF55-06DCF892867F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70" creationId="{9E088E5A-DB96-4A93-9C4E-89B232D372E3}"/>
          </ac:spMkLst>
        </pc:spChg>
        <pc:spChg chg="add mod">
          <ac:chgData name="Jacob Lie" userId="bdcf7bb32438130b" providerId="LiveId" clId="{369310CF-57D7-4441-8311-3A69967986C3}" dt="2022-04-01T16:16:41.024" v="729" actId="1076"/>
          <ac:spMkLst>
            <pc:docMk/>
            <pc:sldMk cId="1415761000" sldId="258"/>
            <ac:spMk id="71" creationId="{2DA05CE5-3370-46E6-913C-E3BDEE5A1CC7}"/>
          </ac:spMkLst>
        </pc:sp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5" creationId="{488E9D29-99F0-440E-A380-9B88CBB78AC5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8" creationId="{946B30FE-D177-470E-A680-081F597EF81C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19" creationId="{B71E8D43-C12B-42BD-B04F-2F107D76B500}"/>
          </ac:picMkLst>
        </pc:picChg>
        <pc:picChg chg="add mod">
          <ac:chgData name="Jacob Lie" userId="bdcf7bb32438130b" providerId="LiveId" clId="{369310CF-57D7-4441-8311-3A69967986C3}" dt="2022-04-01T16:16:27.711" v="727" actId="1076"/>
          <ac:picMkLst>
            <pc:docMk/>
            <pc:sldMk cId="1415761000" sldId="258"/>
            <ac:picMk id="20" creationId="{D4C03A7A-4D91-43A4-BBB1-DEA4ADFFBBE2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2" creationId="{50954E8A-037D-45B9-BC88-2124239AC36F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3" creationId="{C00A7647-A6D5-40F7-8B15-B6E4C561A087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4" creationId="{709031E9-ADC0-441A-9F47-F312B1BDFDD6}"/>
          </ac:picMkLst>
        </pc:picChg>
        <pc:picChg chg="add mod">
          <ac:chgData name="Jacob Lie" userId="bdcf7bb32438130b" providerId="LiveId" clId="{369310CF-57D7-4441-8311-3A69967986C3}" dt="2022-04-01T16:16:41.024" v="729" actId="1076"/>
          <ac:picMkLst>
            <pc:docMk/>
            <pc:sldMk cId="1415761000" sldId="258"/>
            <ac:picMk id="75" creationId="{F5C489BF-C65E-4AC4-A3DC-81C84AB3FCDB}"/>
          </ac:picMkLst>
        </pc:picChg>
      </pc:sldChg>
      <pc:sldChg chg="addSp delSp modSp new del mod">
        <pc:chgData name="Jacob Lie" userId="bdcf7bb32438130b" providerId="LiveId" clId="{369310CF-57D7-4441-8311-3A69967986C3}" dt="2022-04-01T15:06:41.146" v="465" actId="47"/>
        <pc:sldMkLst>
          <pc:docMk/>
          <pc:sldMk cId="1530810654" sldId="258"/>
        </pc:sldMkLst>
        <pc:picChg chg="add del mod">
          <ac:chgData name="Jacob Lie" userId="bdcf7bb32438130b" providerId="LiveId" clId="{369310CF-57D7-4441-8311-3A69967986C3}" dt="2022-04-01T14:41:05.929" v="280" actId="478"/>
          <ac:picMkLst>
            <pc:docMk/>
            <pc:sldMk cId="1530810654" sldId="258"/>
            <ac:picMk id="3" creationId="{800DAFE8-7DBA-4808-B1FD-1E11CCE382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1837-A613-4D34-901D-9A7C753F0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1A9F-C988-43E7-A1D8-C6220D56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9C92-8FDF-407E-BCC6-6F9AFC70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F34F-788C-4E06-9642-39B598FE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4CBC-64D5-4E7C-9996-EFFFD5B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A965-FCCE-4D58-88F9-20473AFC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6A077-5010-4245-B9B5-1982AEE9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74ED-D23B-4308-A4C3-15E9E726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C322-85AC-4FD5-8BA2-76B248E2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82FD-D33D-4DA3-A062-A74F35E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0B1AA-7D20-4E0C-B6A5-E49375035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891B-639D-45A5-B82F-D2200B1E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380F-1028-4F7B-BCAB-81C59190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5C99-6B6F-4891-9DE6-DB9224E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4B84-3DA6-4AAB-AAB8-69A04AC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E18F-FDE3-4004-851B-8F4BF209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A86F-6BBB-4A03-B29A-31A4D38C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413C-AA2E-4D83-9B39-CF31008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42A8-3FD6-4E93-9A34-04A89A54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5FAF-6810-4091-87C7-0F6FA4D8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B488-76C0-4496-9EB2-4636827A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C5D7-7E32-49B5-9DC9-6A4E5BC80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F0FB-0183-40D4-9353-B11F0D2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59CB-2CD1-4053-8C03-7594257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393D-C3B1-433D-882F-B21D337C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410-E02A-48AA-98D8-9AC0253D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D454-03B4-4E4F-92F8-73DA7997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3C8B-8D02-48C7-A477-78327D2D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1ED3-663B-471D-AC3C-1C6A8FF4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F092E-581F-4BBA-92C5-D69BBE1D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30F04-8AE6-4B34-B3CE-9F65EABA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E776-A003-4D0B-B5A2-818C0C01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B676E-EDA6-4BF3-AD0A-CC1A32A0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6C15B-CF86-4DD5-A037-CF4DD26B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2878-03E4-47D3-8180-BB78FF7D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1F87A-E7C1-4A06-8A68-B6263079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161E2-C43C-4BC9-8A66-960047C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01490-0AE7-4F90-8632-06EC1C73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76A25-1278-499F-8309-A032FF4E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EB10-333D-45C8-801F-82E4DE26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DE2C7-2112-4595-8D63-16532494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6F24D-B8F1-4538-AEE3-F0FFBE8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5BD3-F1F0-4136-B655-C5DAE807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D54C-8B28-4DC5-85CE-B04B626C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5D8C3-02AF-4FD4-B30B-930D5E3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5054A-3B50-44E7-BC09-64239EC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B99-B6D1-4AE1-885A-37E89D0F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4456-6B6F-4012-9614-AD0245BD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2616-5930-46F4-8DA6-08E9C4E6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147-EEB6-4120-A28B-C96F958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256D-6115-4D04-83B3-46D16BBA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0B5C-9F0B-4091-85BA-DA80BA9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DC8-BC83-4325-8063-E2989DD6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FE949-C6E9-43C3-BDE8-11509EADE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72C2-D20F-4750-B94F-428A808D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355E9-7C63-453E-A1A0-EF888C8B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20EA-AD4A-49C9-8FC2-2E06341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C42D3-FEC2-4289-AACF-250EF81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6D93-7DCB-4621-B771-C37B3927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24AD-2E4A-4B48-B89E-8FDD3D4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ADE2-D4C8-4B20-8E0E-B9358E568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E9D8-8C37-4548-B61E-1D4A98287348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AC30-D869-4E2D-AC65-7B70BD728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598-A8BA-4CB9-B1F1-8088925FC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F347-C452-4ABE-8C86-843B6862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C6677-E483-40EF-89B6-E428DEBECCFA}"/>
              </a:ext>
            </a:extLst>
          </p:cNvPr>
          <p:cNvSpPr/>
          <p:nvPr/>
        </p:nvSpPr>
        <p:spPr>
          <a:xfrm>
            <a:off x="2819385" y="58721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5C91F7-9EE8-488D-9EE2-52BF91FCF859}"/>
              </a:ext>
            </a:extLst>
          </p:cNvPr>
          <p:cNvSpPr/>
          <p:nvPr/>
        </p:nvSpPr>
        <p:spPr>
          <a:xfrm>
            <a:off x="3504160" y="761741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ED706C-E947-4C9E-8CC2-08A49700582D}"/>
              </a:ext>
            </a:extLst>
          </p:cNvPr>
          <p:cNvSpPr/>
          <p:nvPr/>
        </p:nvSpPr>
        <p:spPr>
          <a:xfrm>
            <a:off x="3280018" y="992629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962675-7029-4959-A229-AAA5F3F4A9F3}"/>
              </a:ext>
            </a:extLst>
          </p:cNvPr>
          <p:cNvSpPr/>
          <p:nvPr/>
        </p:nvSpPr>
        <p:spPr>
          <a:xfrm>
            <a:off x="3167529" y="1303456"/>
            <a:ext cx="4152801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74E20-5810-45C5-852C-BDDBF4EB34C9}"/>
              </a:ext>
            </a:extLst>
          </p:cNvPr>
          <p:cNvSpPr/>
          <p:nvPr/>
        </p:nvSpPr>
        <p:spPr>
          <a:xfrm>
            <a:off x="7018281" y="986894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07A9AF-A2ED-4545-B930-5517B3B342AF}"/>
              </a:ext>
            </a:extLst>
          </p:cNvPr>
          <p:cNvSpPr/>
          <p:nvPr/>
        </p:nvSpPr>
        <p:spPr>
          <a:xfrm>
            <a:off x="7018280" y="5966985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6346A3-9A3B-478F-BB59-D6B3A2252137}"/>
              </a:ext>
            </a:extLst>
          </p:cNvPr>
          <p:cNvSpPr/>
          <p:nvPr/>
        </p:nvSpPr>
        <p:spPr>
          <a:xfrm>
            <a:off x="3280017" y="5968056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EBF919-8662-47DD-93FB-2B2DC03F6807}"/>
              </a:ext>
            </a:extLst>
          </p:cNvPr>
          <p:cNvSpPr/>
          <p:nvPr/>
        </p:nvSpPr>
        <p:spPr>
          <a:xfrm>
            <a:off x="3166668" y="1972505"/>
            <a:ext cx="4153655" cy="2237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C854F6-1528-4561-AC17-7546E413677C}"/>
              </a:ext>
            </a:extLst>
          </p:cNvPr>
          <p:cNvSpPr/>
          <p:nvPr/>
        </p:nvSpPr>
        <p:spPr>
          <a:xfrm>
            <a:off x="3161553" y="2640066"/>
            <a:ext cx="4158774" cy="2286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043EDB-53BB-4C20-A4A2-9AA0EE750EFA}"/>
              </a:ext>
            </a:extLst>
          </p:cNvPr>
          <p:cNvSpPr/>
          <p:nvPr/>
        </p:nvSpPr>
        <p:spPr>
          <a:xfrm>
            <a:off x="3166666" y="3300894"/>
            <a:ext cx="4153658" cy="1574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21A463-BFE3-4603-98CB-0DBD8F74616A}"/>
              </a:ext>
            </a:extLst>
          </p:cNvPr>
          <p:cNvSpPr/>
          <p:nvPr/>
        </p:nvSpPr>
        <p:spPr>
          <a:xfrm>
            <a:off x="3139811" y="3740560"/>
            <a:ext cx="4158774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1072E0-5D52-4193-A609-47D0CB9EBDD4}"/>
              </a:ext>
            </a:extLst>
          </p:cNvPr>
          <p:cNvSpPr/>
          <p:nvPr/>
        </p:nvSpPr>
        <p:spPr>
          <a:xfrm>
            <a:off x="3161553" y="4319796"/>
            <a:ext cx="4153647" cy="2347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E6A2CA-1B73-42AB-A44F-D9C818E6AC50}"/>
              </a:ext>
            </a:extLst>
          </p:cNvPr>
          <p:cNvSpPr/>
          <p:nvPr/>
        </p:nvSpPr>
        <p:spPr>
          <a:xfrm>
            <a:off x="3161553" y="4973784"/>
            <a:ext cx="4158774" cy="2468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6A419EC-7F97-44E2-973F-DA7B434C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54622" y="900741"/>
            <a:ext cx="1848054" cy="255758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EF3D9-DE32-4748-BBEA-A6E7760B7735}"/>
              </a:ext>
            </a:extLst>
          </p:cNvPr>
          <p:cNvSpPr/>
          <p:nvPr/>
        </p:nvSpPr>
        <p:spPr>
          <a:xfrm>
            <a:off x="3172905" y="5649358"/>
            <a:ext cx="4148520" cy="20726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527B4B4-63F1-4FEC-A845-55E206C9A2B8}"/>
              </a:ext>
            </a:extLst>
          </p:cNvPr>
          <p:cNvSpPr/>
          <p:nvPr/>
        </p:nvSpPr>
        <p:spPr>
          <a:xfrm>
            <a:off x="3529338" y="6268380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5" name="Picture 9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9CC06C3-DDA9-431D-ABD1-C3AA1709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96134" y="915242"/>
            <a:ext cx="1848054" cy="2557585"/>
          </a:xfrm>
          <a:prstGeom prst="rect">
            <a:avLst/>
          </a:prstGeom>
        </p:spPr>
      </p:pic>
      <p:pic>
        <p:nvPicPr>
          <p:cNvPr id="96" name="Picture 9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D303E64-7610-47CC-B67F-ADC282BF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64" y="3747715"/>
            <a:ext cx="1815082" cy="2511954"/>
          </a:xfrm>
          <a:prstGeom prst="rect">
            <a:avLst/>
          </a:prstGeom>
        </p:spPr>
      </p:pic>
      <p:pic>
        <p:nvPicPr>
          <p:cNvPr id="97" name="Picture 9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7784D14-D9C5-4AE2-BEA3-7F11432937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4799" y="3749271"/>
            <a:ext cx="1815082" cy="25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320B2E2-F1AB-4344-A4AD-2328C5CF25A7}"/>
              </a:ext>
            </a:extLst>
          </p:cNvPr>
          <p:cNvSpPr/>
          <p:nvPr/>
        </p:nvSpPr>
        <p:spPr>
          <a:xfrm>
            <a:off x="3104972" y="36320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0B01310-A853-4CA5-A0CC-CD54F619C670}"/>
              </a:ext>
            </a:extLst>
          </p:cNvPr>
          <p:cNvSpPr/>
          <p:nvPr/>
        </p:nvSpPr>
        <p:spPr>
          <a:xfrm>
            <a:off x="3670360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F10477-87C5-4C5A-8D5F-F68DB954CFCD}"/>
              </a:ext>
            </a:extLst>
          </p:cNvPr>
          <p:cNvSpPr/>
          <p:nvPr/>
        </p:nvSpPr>
        <p:spPr>
          <a:xfrm>
            <a:off x="4527770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9E01EF5-0F58-41DE-AFF4-5B57A74EB6A6}"/>
              </a:ext>
            </a:extLst>
          </p:cNvPr>
          <p:cNvSpPr/>
          <p:nvPr/>
        </p:nvSpPr>
        <p:spPr>
          <a:xfrm>
            <a:off x="5430085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F3DAC83-966F-41D0-AE31-507B76F31ACA}"/>
              </a:ext>
            </a:extLst>
          </p:cNvPr>
          <p:cNvSpPr/>
          <p:nvPr/>
        </p:nvSpPr>
        <p:spPr>
          <a:xfrm>
            <a:off x="6390802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330C809-B5CA-4F4D-A4CD-1840B5A9538A}"/>
              </a:ext>
            </a:extLst>
          </p:cNvPr>
          <p:cNvSpPr/>
          <p:nvPr/>
        </p:nvSpPr>
        <p:spPr>
          <a:xfrm>
            <a:off x="7254999" y="84269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19C7BED-EAFA-4539-8FC7-1BE6077D01BA}"/>
              </a:ext>
            </a:extLst>
          </p:cNvPr>
          <p:cNvSpPr/>
          <p:nvPr/>
        </p:nvSpPr>
        <p:spPr>
          <a:xfrm>
            <a:off x="4059973" y="133401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245A34-512C-472B-9E0D-DB5D88D323EA}"/>
              </a:ext>
            </a:extLst>
          </p:cNvPr>
          <p:cNvSpPr/>
          <p:nvPr/>
        </p:nvSpPr>
        <p:spPr>
          <a:xfrm>
            <a:off x="5010666" y="13142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98A879-7E20-4A22-AC55-7F3996C6C416}"/>
              </a:ext>
            </a:extLst>
          </p:cNvPr>
          <p:cNvSpPr/>
          <p:nvPr/>
        </p:nvSpPr>
        <p:spPr>
          <a:xfrm>
            <a:off x="5911319" y="130886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1B2512-5FDD-4AC2-BBF2-0FFCC5AD60CA}"/>
              </a:ext>
            </a:extLst>
          </p:cNvPr>
          <p:cNvSpPr/>
          <p:nvPr/>
        </p:nvSpPr>
        <p:spPr>
          <a:xfrm>
            <a:off x="6854650" y="133401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94559AB-D1B7-4AFF-ABD9-6B7566288C28}"/>
              </a:ext>
            </a:extLst>
          </p:cNvPr>
          <p:cNvSpPr/>
          <p:nvPr/>
        </p:nvSpPr>
        <p:spPr>
          <a:xfrm>
            <a:off x="3670360" y="181238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D96803E-43BC-4621-8376-1615180E3473}"/>
              </a:ext>
            </a:extLst>
          </p:cNvPr>
          <p:cNvSpPr/>
          <p:nvPr/>
        </p:nvSpPr>
        <p:spPr>
          <a:xfrm>
            <a:off x="4034640" y="229513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0B1372E-2116-4AEA-B43C-8C514C62DACE}"/>
              </a:ext>
            </a:extLst>
          </p:cNvPr>
          <p:cNvSpPr/>
          <p:nvPr/>
        </p:nvSpPr>
        <p:spPr>
          <a:xfrm>
            <a:off x="3670360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96176BA-EB1B-4C06-B481-B82B250348BE}"/>
              </a:ext>
            </a:extLst>
          </p:cNvPr>
          <p:cNvSpPr/>
          <p:nvPr/>
        </p:nvSpPr>
        <p:spPr>
          <a:xfrm>
            <a:off x="4114886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D49DB9-78A2-449B-BFC6-9321C22D15D1}"/>
              </a:ext>
            </a:extLst>
          </p:cNvPr>
          <p:cNvSpPr/>
          <p:nvPr/>
        </p:nvSpPr>
        <p:spPr>
          <a:xfrm>
            <a:off x="3670360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0576D77-C116-4FA6-AB71-B8B5FA4092CF}"/>
              </a:ext>
            </a:extLst>
          </p:cNvPr>
          <p:cNvSpPr/>
          <p:nvPr/>
        </p:nvSpPr>
        <p:spPr>
          <a:xfrm>
            <a:off x="4059973" y="433028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149CD67-6420-4032-8838-C85C05B0D284}"/>
              </a:ext>
            </a:extLst>
          </p:cNvPr>
          <p:cNvSpPr/>
          <p:nvPr/>
        </p:nvSpPr>
        <p:spPr>
          <a:xfrm>
            <a:off x="3670360" y="48429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CFB3071-48E3-44CF-A99E-22A1608FDC6D}"/>
              </a:ext>
            </a:extLst>
          </p:cNvPr>
          <p:cNvSpPr/>
          <p:nvPr/>
        </p:nvSpPr>
        <p:spPr>
          <a:xfrm>
            <a:off x="4020694" y="528996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746BF1A-A298-4388-9A08-9FF4B86852FB}"/>
              </a:ext>
            </a:extLst>
          </p:cNvPr>
          <p:cNvSpPr/>
          <p:nvPr/>
        </p:nvSpPr>
        <p:spPr>
          <a:xfrm>
            <a:off x="3670360" y="56433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4E71E09-82A3-48D9-B961-459DE40AE869}"/>
              </a:ext>
            </a:extLst>
          </p:cNvPr>
          <p:cNvSpPr/>
          <p:nvPr/>
        </p:nvSpPr>
        <p:spPr>
          <a:xfrm>
            <a:off x="4527770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0D9894-9C5F-4759-BA5B-23BE35C89A59}"/>
              </a:ext>
            </a:extLst>
          </p:cNvPr>
          <p:cNvSpPr/>
          <p:nvPr/>
        </p:nvSpPr>
        <p:spPr>
          <a:xfrm>
            <a:off x="5430085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BF2B1D7-75D3-4440-800A-2B6F8FD0E5C8}"/>
              </a:ext>
            </a:extLst>
          </p:cNvPr>
          <p:cNvSpPr/>
          <p:nvPr/>
        </p:nvSpPr>
        <p:spPr>
          <a:xfrm>
            <a:off x="6390802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FDF86D9-0C85-42D3-B402-08A63F44E881}"/>
              </a:ext>
            </a:extLst>
          </p:cNvPr>
          <p:cNvSpPr/>
          <p:nvPr/>
        </p:nvSpPr>
        <p:spPr>
          <a:xfrm>
            <a:off x="7254999" y="180885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B84E7FF-5C60-4181-97BC-719A21C41D3A}"/>
              </a:ext>
            </a:extLst>
          </p:cNvPr>
          <p:cNvSpPr/>
          <p:nvPr/>
        </p:nvSpPr>
        <p:spPr>
          <a:xfrm>
            <a:off x="5010666" y="22922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55E3357-B21E-4A93-9F37-61470EE07171}"/>
              </a:ext>
            </a:extLst>
          </p:cNvPr>
          <p:cNvSpPr/>
          <p:nvPr/>
        </p:nvSpPr>
        <p:spPr>
          <a:xfrm>
            <a:off x="5910792" y="22829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AB97D1-A3E1-4B61-8AFD-6D004E5FCB3B}"/>
              </a:ext>
            </a:extLst>
          </p:cNvPr>
          <p:cNvSpPr/>
          <p:nvPr/>
        </p:nvSpPr>
        <p:spPr>
          <a:xfrm>
            <a:off x="6828951" y="2282935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1999AF-1AAA-47BB-885F-E981F4584965}"/>
              </a:ext>
            </a:extLst>
          </p:cNvPr>
          <p:cNvSpPr/>
          <p:nvPr/>
        </p:nvSpPr>
        <p:spPr>
          <a:xfrm>
            <a:off x="4524957" y="274852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3EA3200-7B57-49FD-8B64-4D90CE98EBE1}"/>
              </a:ext>
            </a:extLst>
          </p:cNvPr>
          <p:cNvSpPr/>
          <p:nvPr/>
        </p:nvSpPr>
        <p:spPr>
          <a:xfrm>
            <a:off x="5430085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E441EC8-849D-45E8-9E8C-F8A9F6F3B3C3}"/>
              </a:ext>
            </a:extLst>
          </p:cNvPr>
          <p:cNvSpPr/>
          <p:nvPr/>
        </p:nvSpPr>
        <p:spPr>
          <a:xfrm>
            <a:off x="6390802" y="277104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7C124AB-2DAE-4CC4-9D48-BE0D1A179AAF}"/>
              </a:ext>
            </a:extLst>
          </p:cNvPr>
          <p:cNvSpPr/>
          <p:nvPr/>
        </p:nvSpPr>
        <p:spPr>
          <a:xfrm>
            <a:off x="7262498" y="2828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261C51B-C86C-446E-A921-1D5B2259282E}"/>
              </a:ext>
            </a:extLst>
          </p:cNvPr>
          <p:cNvSpPr/>
          <p:nvPr/>
        </p:nvSpPr>
        <p:spPr>
          <a:xfrm>
            <a:off x="4988567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1A6CF40-C529-471F-9B0C-43683876F311}"/>
              </a:ext>
            </a:extLst>
          </p:cNvPr>
          <p:cNvSpPr/>
          <p:nvPr/>
        </p:nvSpPr>
        <p:spPr>
          <a:xfrm>
            <a:off x="5911319" y="330643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134FF4A-4E0A-49F2-968C-1AD08B156F35}"/>
              </a:ext>
            </a:extLst>
          </p:cNvPr>
          <p:cNvSpPr/>
          <p:nvPr/>
        </p:nvSpPr>
        <p:spPr>
          <a:xfrm>
            <a:off x="6828951" y="330974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1EE7FF4-B67C-47F6-8F7D-57D61DA9E63B}"/>
              </a:ext>
            </a:extLst>
          </p:cNvPr>
          <p:cNvSpPr/>
          <p:nvPr/>
        </p:nvSpPr>
        <p:spPr>
          <a:xfrm>
            <a:off x="4524957" y="386170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0DF50DF-4DE7-49BB-92BF-F7956018292A}"/>
              </a:ext>
            </a:extLst>
          </p:cNvPr>
          <p:cNvSpPr/>
          <p:nvPr/>
        </p:nvSpPr>
        <p:spPr>
          <a:xfrm>
            <a:off x="5430085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F0DEF4B-29F3-41D2-93E5-3B798AC12853}"/>
              </a:ext>
            </a:extLst>
          </p:cNvPr>
          <p:cNvSpPr/>
          <p:nvPr/>
        </p:nvSpPr>
        <p:spPr>
          <a:xfrm>
            <a:off x="6390802" y="383597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B8D11A4-8566-415B-BB9D-D6C6AC9AC971}"/>
              </a:ext>
            </a:extLst>
          </p:cNvPr>
          <p:cNvSpPr/>
          <p:nvPr/>
        </p:nvSpPr>
        <p:spPr>
          <a:xfrm>
            <a:off x="7254999" y="380498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F4B1CD-824C-4A85-B437-B230D1241FDF}"/>
              </a:ext>
            </a:extLst>
          </p:cNvPr>
          <p:cNvSpPr/>
          <p:nvPr/>
        </p:nvSpPr>
        <p:spPr>
          <a:xfrm>
            <a:off x="4997473" y="527882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49AC30C-E62F-413A-832F-DB2FF3F0D229}"/>
              </a:ext>
            </a:extLst>
          </p:cNvPr>
          <p:cNvSpPr/>
          <p:nvPr/>
        </p:nvSpPr>
        <p:spPr>
          <a:xfrm>
            <a:off x="4974683" y="434754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4C09E5D-5732-4700-A49C-21C65A397740}"/>
              </a:ext>
            </a:extLst>
          </p:cNvPr>
          <p:cNvSpPr/>
          <p:nvPr/>
        </p:nvSpPr>
        <p:spPr>
          <a:xfrm>
            <a:off x="5910792" y="429418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873D6A-7998-4B75-BB76-093A66A4CD09}"/>
              </a:ext>
            </a:extLst>
          </p:cNvPr>
          <p:cNvSpPr/>
          <p:nvPr/>
        </p:nvSpPr>
        <p:spPr>
          <a:xfrm>
            <a:off x="6828687" y="429271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8AB105-8688-4A7E-9D2C-E4C194383B72}"/>
              </a:ext>
            </a:extLst>
          </p:cNvPr>
          <p:cNvSpPr/>
          <p:nvPr/>
        </p:nvSpPr>
        <p:spPr>
          <a:xfrm>
            <a:off x="5910792" y="5277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318827B-C72D-4A25-98CF-48DE834B986A}"/>
              </a:ext>
            </a:extLst>
          </p:cNvPr>
          <p:cNvSpPr/>
          <p:nvPr/>
        </p:nvSpPr>
        <p:spPr>
          <a:xfrm>
            <a:off x="6828687" y="52779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81086B6-CB99-4F20-9DBF-81423CECAE64}"/>
              </a:ext>
            </a:extLst>
          </p:cNvPr>
          <p:cNvSpPr/>
          <p:nvPr/>
        </p:nvSpPr>
        <p:spPr>
          <a:xfrm>
            <a:off x="4509102" y="482322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68F49FE-67A1-4C14-AF73-579AE6F7AD58}"/>
              </a:ext>
            </a:extLst>
          </p:cNvPr>
          <p:cNvSpPr/>
          <p:nvPr/>
        </p:nvSpPr>
        <p:spPr>
          <a:xfrm>
            <a:off x="5430085" y="484299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7D68B86-44E5-4D12-B61E-3CA83B2AAF73}"/>
              </a:ext>
            </a:extLst>
          </p:cNvPr>
          <p:cNvSpPr/>
          <p:nvPr/>
        </p:nvSpPr>
        <p:spPr>
          <a:xfrm>
            <a:off x="6381501" y="476317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2FF505B-A979-455C-8F04-5B5ECAC05827}"/>
              </a:ext>
            </a:extLst>
          </p:cNvPr>
          <p:cNvSpPr/>
          <p:nvPr/>
        </p:nvSpPr>
        <p:spPr>
          <a:xfrm>
            <a:off x="7254999" y="483832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1211719-1262-4586-B5BB-3FCAD793E499}"/>
              </a:ext>
            </a:extLst>
          </p:cNvPr>
          <p:cNvSpPr/>
          <p:nvPr/>
        </p:nvSpPr>
        <p:spPr>
          <a:xfrm>
            <a:off x="4527770" y="5784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9695CAB-2BA6-4D89-A6AD-F602A35E0952}"/>
              </a:ext>
            </a:extLst>
          </p:cNvPr>
          <p:cNvSpPr/>
          <p:nvPr/>
        </p:nvSpPr>
        <p:spPr>
          <a:xfrm>
            <a:off x="5430085" y="564251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775C27-710F-4EF0-A991-DCA89BB21E79}"/>
              </a:ext>
            </a:extLst>
          </p:cNvPr>
          <p:cNvSpPr/>
          <p:nvPr/>
        </p:nvSpPr>
        <p:spPr>
          <a:xfrm>
            <a:off x="6357381" y="572093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C674BCC-B3D4-4577-BA1F-5E9DCC070653}"/>
              </a:ext>
            </a:extLst>
          </p:cNvPr>
          <p:cNvSpPr/>
          <p:nvPr/>
        </p:nvSpPr>
        <p:spPr>
          <a:xfrm>
            <a:off x="7254999" y="564251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8" name="Picture 137" descr="A picture containing text&#10;&#10;Description automatically generated">
            <a:extLst>
              <a:ext uri="{FF2B5EF4-FFF2-40B4-BE49-F238E27FC236}">
                <a16:creationId xmlns:a16="http://schemas.microsoft.com/office/drawing/2014/main" id="{8E107480-06C0-4108-B5B7-1DEA9895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5782759" y="3733493"/>
            <a:ext cx="1495945" cy="2179465"/>
          </a:xfrm>
          <a:prstGeom prst="rect">
            <a:avLst/>
          </a:prstGeom>
        </p:spPr>
      </p:pic>
      <p:pic>
        <p:nvPicPr>
          <p:cNvPr id="139" name="Picture 138" descr="A picture containing text&#10;&#10;Description automatically generated">
            <a:extLst>
              <a:ext uri="{FF2B5EF4-FFF2-40B4-BE49-F238E27FC236}">
                <a16:creationId xmlns:a16="http://schemas.microsoft.com/office/drawing/2014/main" id="{D46D425F-5A34-44D2-A9A5-0FB029A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5686316" y="855113"/>
            <a:ext cx="1511568" cy="2202226"/>
          </a:xfrm>
          <a:prstGeom prst="rect">
            <a:avLst/>
          </a:prstGeom>
        </p:spPr>
      </p:pic>
      <p:pic>
        <p:nvPicPr>
          <p:cNvPr id="140" name="Picture 139" descr="A picture containing text&#10;&#10;Description automatically generated">
            <a:extLst>
              <a:ext uri="{FF2B5EF4-FFF2-40B4-BE49-F238E27FC236}">
                <a16:creationId xmlns:a16="http://schemas.microsoft.com/office/drawing/2014/main" id="{24415655-534D-4645-A9C6-97F58EC7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3907640" y="3765366"/>
            <a:ext cx="1511568" cy="2202226"/>
          </a:xfrm>
          <a:prstGeom prst="rect">
            <a:avLst/>
          </a:prstGeom>
        </p:spPr>
      </p:pic>
      <p:pic>
        <p:nvPicPr>
          <p:cNvPr id="141" name="Picture 140" descr="A picture containing text&#10;&#10;Description automatically generated">
            <a:extLst>
              <a:ext uri="{FF2B5EF4-FFF2-40B4-BE49-F238E27FC236}">
                <a16:creationId xmlns:a16="http://schemas.microsoft.com/office/drawing/2014/main" id="{8A5BE181-8A6A-4B61-9B92-4488AF59A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3826474" y="866648"/>
            <a:ext cx="1511568" cy="2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98B9BE-CA89-498F-A06F-B01D7F3FA36C}"/>
              </a:ext>
            </a:extLst>
          </p:cNvPr>
          <p:cNvSpPr/>
          <p:nvPr/>
        </p:nvSpPr>
        <p:spPr>
          <a:xfrm>
            <a:off x="759849" y="485775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0F55C7-58B6-4114-BA2D-E3C12BD7CFE5}"/>
              </a:ext>
            </a:extLst>
          </p:cNvPr>
          <p:cNvSpPr/>
          <p:nvPr/>
        </p:nvSpPr>
        <p:spPr>
          <a:xfrm>
            <a:off x="1444624" y="660301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205A6-54F1-4CB0-B1B0-D0B68C59DD30}"/>
              </a:ext>
            </a:extLst>
          </p:cNvPr>
          <p:cNvSpPr/>
          <p:nvPr/>
        </p:nvSpPr>
        <p:spPr>
          <a:xfrm>
            <a:off x="1220482" y="891189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CF5791-ECE3-4A02-9983-9FDE1C37845C}"/>
              </a:ext>
            </a:extLst>
          </p:cNvPr>
          <p:cNvSpPr/>
          <p:nvPr/>
        </p:nvSpPr>
        <p:spPr>
          <a:xfrm>
            <a:off x="1107993" y="1202016"/>
            <a:ext cx="4152801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264EA4-4258-4819-AC36-2202FF6D9512}"/>
              </a:ext>
            </a:extLst>
          </p:cNvPr>
          <p:cNvSpPr/>
          <p:nvPr/>
        </p:nvSpPr>
        <p:spPr>
          <a:xfrm>
            <a:off x="4958745" y="885454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122A0-B409-43CB-8CE6-B0DD4F19E22A}"/>
              </a:ext>
            </a:extLst>
          </p:cNvPr>
          <p:cNvSpPr/>
          <p:nvPr/>
        </p:nvSpPr>
        <p:spPr>
          <a:xfrm>
            <a:off x="4958744" y="5865545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BD785E-7AE7-45E7-8E2D-C9FACDB4A4A1}"/>
              </a:ext>
            </a:extLst>
          </p:cNvPr>
          <p:cNvSpPr/>
          <p:nvPr/>
        </p:nvSpPr>
        <p:spPr>
          <a:xfrm>
            <a:off x="1220481" y="5866616"/>
            <a:ext cx="107577" cy="10757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2427BE-03EC-4DDD-BE9F-C210B02AB135}"/>
              </a:ext>
            </a:extLst>
          </p:cNvPr>
          <p:cNvSpPr/>
          <p:nvPr/>
        </p:nvSpPr>
        <p:spPr>
          <a:xfrm>
            <a:off x="1107132" y="1871065"/>
            <a:ext cx="4153655" cy="22373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582240-22F1-4D4A-AE06-EE434C266589}"/>
              </a:ext>
            </a:extLst>
          </p:cNvPr>
          <p:cNvSpPr/>
          <p:nvPr/>
        </p:nvSpPr>
        <p:spPr>
          <a:xfrm>
            <a:off x="1102017" y="2538626"/>
            <a:ext cx="4158774" cy="2286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48852D-4523-4718-9A0C-600C0E135000}"/>
              </a:ext>
            </a:extLst>
          </p:cNvPr>
          <p:cNvSpPr/>
          <p:nvPr/>
        </p:nvSpPr>
        <p:spPr>
          <a:xfrm>
            <a:off x="1107130" y="3199454"/>
            <a:ext cx="4153658" cy="1574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3B8B04-4E32-4D2A-BD98-E5ACCFC6DB79}"/>
              </a:ext>
            </a:extLst>
          </p:cNvPr>
          <p:cNvSpPr/>
          <p:nvPr/>
        </p:nvSpPr>
        <p:spPr>
          <a:xfrm>
            <a:off x="1080275" y="3639120"/>
            <a:ext cx="4158774" cy="20859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3B4128-9069-48C8-8106-73A5267700D0}"/>
              </a:ext>
            </a:extLst>
          </p:cNvPr>
          <p:cNvSpPr/>
          <p:nvPr/>
        </p:nvSpPr>
        <p:spPr>
          <a:xfrm>
            <a:off x="1102017" y="4218356"/>
            <a:ext cx="4153647" cy="23478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F1CE9-A9AC-456F-B99A-2A76C0266028}"/>
              </a:ext>
            </a:extLst>
          </p:cNvPr>
          <p:cNvSpPr/>
          <p:nvPr/>
        </p:nvSpPr>
        <p:spPr>
          <a:xfrm>
            <a:off x="1102017" y="4872344"/>
            <a:ext cx="4158774" cy="2468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88E9D29-99F0-440E-A380-9B88CBB78A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95086" y="799301"/>
            <a:ext cx="1848054" cy="25575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392C23-E867-44C5-95E0-8F57F8967D58}"/>
              </a:ext>
            </a:extLst>
          </p:cNvPr>
          <p:cNvSpPr/>
          <p:nvPr/>
        </p:nvSpPr>
        <p:spPr>
          <a:xfrm>
            <a:off x="1113369" y="5547918"/>
            <a:ext cx="4148520" cy="20726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A38298-9695-4B6A-97E6-6D7F8D1A521B}"/>
              </a:ext>
            </a:extLst>
          </p:cNvPr>
          <p:cNvSpPr/>
          <p:nvPr/>
        </p:nvSpPr>
        <p:spPr>
          <a:xfrm>
            <a:off x="1469802" y="6166940"/>
            <a:ext cx="3379719" cy="13900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46B30FE-D177-470E-A680-081F597E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36598" y="813802"/>
            <a:ext cx="1848054" cy="2557585"/>
          </a:xfrm>
          <a:prstGeom prst="rect">
            <a:avLst/>
          </a:prstGeom>
        </p:spPr>
      </p:pic>
      <p:pic>
        <p:nvPicPr>
          <p:cNvPr id="19" name="Picture 1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1E8D43-C12B-42BD-B04F-2F107D76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28" y="3646275"/>
            <a:ext cx="1815082" cy="2511954"/>
          </a:xfrm>
          <a:prstGeom prst="rect">
            <a:avLst/>
          </a:prstGeom>
        </p:spPr>
      </p:pic>
      <p:pic>
        <p:nvPicPr>
          <p:cNvPr id="20" name="Picture 1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4C03A7A-4D91-43A4-BBB1-DEA4ADFF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5263" y="3647831"/>
            <a:ext cx="1815082" cy="251195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8DDC1C-8B9B-4B36-A672-D60449CE6BA9}"/>
              </a:ext>
            </a:extLst>
          </p:cNvPr>
          <p:cNvSpPr/>
          <p:nvPr/>
        </p:nvSpPr>
        <p:spPr>
          <a:xfrm>
            <a:off x="5923824" y="466021"/>
            <a:ext cx="4848225" cy="5886450"/>
          </a:xfrm>
          <a:prstGeom prst="roundRect">
            <a:avLst/>
          </a:prstGeom>
          <a:gradFill>
            <a:gsLst>
              <a:gs pos="32000">
                <a:schemeClr val="bg2">
                  <a:lumMod val="50000"/>
                </a:schemeClr>
              </a:gs>
              <a:gs pos="47000">
                <a:schemeClr val="tx1">
                  <a:lumMod val="50000"/>
                  <a:lumOff val="50000"/>
                </a:schemeClr>
              </a:gs>
              <a:gs pos="72000">
                <a:schemeClr val="tx1">
                  <a:lumMod val="50000"/>
                  <a:lumOff val="50000"/>
                  <a:alpha val="94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A3F633-D3C4-456F-988E-E7C384B9EC78}"/>
              </a:ext>
            </a:extLst>
          </p:cNvPr>
          <p:cNvSpPr/>
          <p:nvPr/>
        </p:nvSpPr>
        <p:spPr>
          <a:xfrm>
            <a:off x="6489212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76680E-DF89-4D44-ADBE-DE16D95E8F59}"/>
              </a:ext>
            </a:extLst>
          </p:cNvPr>
          <p:cNvSpPr/>
          <p:nvPr/>
        </p:nvSpPr>
        <p:spPr>
          <a:xfrm>
            <a:off x="7346622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61E153-34F0-4D5B-AC4E-A674C820F701}"/>
              </a:ext>
            </a:extLst>
          </p:cNvPr>
          <p:cNvSpPr/>
          <p:nvPr/>
        </p:nvSpPr>
        <p:spPr>
          <a:xfrm>
            <a:off x="8248937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7B48B3-4057-4D2D-9D6F-B70EF0D9B67E}"/>
              </a:ext>
            </a:extLst>
          </p:cNvPr>
          <p:cNvSpPr/>
          <p:nvPr/>
        </p:nvSpPr>
        <p:spPr>
          <a:xfrm>
            <a:off x="9209654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1CADF8-9E53-4C37-912A-D6379675F972}"/>
              </a:ext>
            </a:extLst>
          </p:cNvPr>
          <p:cNvSpPr/>
          <p:nvPr/>
        </p:nvSpPr>
        <p:spPr>
          <a:xfrm>
            <a:off x="10073851" y="94550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F3690E-725D-4D18-A18C-40772B9D6ED5}"/>
              </a:ext>
            </a:extLst>
          </p:cNvPr>
          <p:cNvSpPr/>
          <p:nvPr/>
        </p:nvSpPr>
        <p:spPr>
          <a:xfrm>
            <a:off x="6878825" y="143683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981AA4-4D9A-4FE0-ABA4-29B6A5BBD22C}"/>
              </a:ext>
            </a:extLst>
          </p:cNvPr>
          <p:cNvSpPr/>
          <p:nvPr/>
        </p:nvSpPr>
        <p:spPr>
          <a:xfrm>
            <a:off x="7829518" y="14170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34D65-2497-4DA3-BC16-A5241ACD15BC}"/>
              </a:ext>
            </a:extLst>
          </p:cNvPr>
          <p:cNvSpPr/>
          <p:nvPr/>
        </p:nvSpPr>
        <p:spPr>
          <a:xfrm>
            <a:off x="8730171" y="141167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645FAE-705D-46E3-B678-44128DD34627}"/>
              </a:ext>
            </a:extLst>
          </p:cNvPr>
          <p:cNvSpPr/>
          <p:nvPr/>
        </p:nvSpPr>
        <p:spPr>
          <a:xfrm>
            <a:off x="9673502" y="143683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9E58E5-A416-4731-B47D-A54296D35628}"/>
              </a:ext>
            </a:extLst>
          </p:cNvPr>
          <p:cNvSpPr/>
          <p:nvPr/>
        </p:nvSpPr>
        <p:spPr>
          <a:xfrm>
            <a:off x="6489212" y="191520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191A7D-021A-4C34-BDAB-DD85D3773109}"/>
              </a:ext>
            </a:extLst>
          </p:cNvPr>
          <p:cNvSpPr/>
          <p:nvPr/>
        </p:nvSpPr>
        <p:spPr>
          <a:xfrm>
            <a:off x="6853492" y="2397950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4849D5-129F-475B-B5A7-BBF6CC4D5CA2}"/>
              </a:ext>
            </a:extLst>
          </p:cNvPr>
          <p:cNvSpPr/>
          <p:nvPr/>
        </p:nvSpPr>
        <p:spPr>
          <a:xfrm>
            <a:off x="6489212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36BEE9-D1B2-4663-8E9F-47F51A3EF530}"/>
              </a:ext>
            </a:extLst>
          </p:cNvPr>
          <p:cNvSpPr/>
          <p:nvPr/>
        </p:nvSpPr>
        <p:spPr>
          <a:xfrm>
            <a:off x="6933738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5899C5-4D44-4CCA-A94A-1455EFFC6F4D}"/>
              </a:ext>
            </a:extLst>
          </p:cNvPr>
          <p:cNvSpPr/>
          <p:nvPr/>
        </p:nvSpPr>
        <p:spPr>
          <a:xfrm>
            <a:off x="6489212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054A6B-60D9-4407-8D49-584B70ED0B70}"/>
              </a:ext>
            </a:extLst>
          </p:cNvPr>
          <p:cNvSpPr/>
          <p:nvPr/>
        </p:nvSpPr>
        <p:spPr>
          <a:xfrm>
            <a:off x="6878825" y="443309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055B3-82B5-41F7-8310-4077FCCB9247}"/>
              </a:ext>
            </a:extLst>
          </p:cNvPr>
          <p:cNvSpPr/>
          <p:nvPr/>
        </p:nvSpPr>
        <p:spPr>
          <a:xfrm>
            <a:off x="6489212" y="49458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93AD60-561E-4E89-81FE-82F3EC27AD4C}"/>
              </a:ext>
            </a:extLst>
          </p:cNvPr>
          <p:cNvSpPr/>
          <p:nvPr/>
        </p:nvSpPr>
        <p:spPr>
          <a:xfrm>
            <a:off x="6839546" y="539278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D30D31-AD2F-4E44-944F-E1A06F04B179}"/>
              </a:ext>
            </a:extLst>
          </p:cNvPr>
          <p:cNvSpPr/>
          <p:nvPr/>
        </p:nvSpPr>
        <p:spPr>
          <a:xfrm>
            <a:off x="6489212" y="57462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61937D-70CD-41D5-A7B5-058B3E8F5B18}"/>
              </a:ext>
            </a:extLst>
          </p:cNvPr>
          <p:cNvSpPr/>
          <p:nvPr/>
        </p:nvSpPr>
        <p:spPr>
          <a:xfrm>
            <a:off x="7346622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BF1A7D-ABA6-4535-930B-3426DF081EF5}"/>
              </a:ext>
            </a:extLst>
          </p:cNvPr>
          <p:cNvSpPr/>
          <p:nvPr/>
        </p:nvSpPr>
        <p:spPr>
          <a:xfrm>
            <a:off x="8248937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73E67C-CDD6-4A3E-9E11-F23BCC712BED}"/>
              </a:ext>
            </a:extLst>
          </p:cNvPr>
          <p:cNvSpPr/>
          <p:nvPr/>
        </p:nvSpPr>
        <p:spPr>
          <a:xfrm>
            <a:off x="9209654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888B66-69EA-4220-9CE2-42A0AE512C4D}"/>
              </a:ext>
            </a:extLst>
          </p:cNvPr>
          <p:cNvSpPr/>
          <p:nvPr/>
        </p:nvSpPr>
        <p:spPr>
          <a:xfrm>
            <a:off x="10073851" y="1911674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1D1932-9645-4BBD-B023-DFC32C5928A1}"/>
              </a:ext>
            </a:extLst>
          </p:cNvPr>
          <p:cNvSpPr/>
          <p:nvPr/>
        </p:nvSpPr>
        <p:spPr>
          <a:xfrm>
            <a:off x="7829518" y="239502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46FD6F-7393-466A-96D5-ED077DB294E5}"/>
              </a:ext>
            </a:extLst>
          </p:cNvPr>
          <p:cNvSpPr/>
          <p:nvPr/>
        </p:nvSpPr>
        <p:spPr>
          <a:xfrm>
            <a:off x="8729644" y="2385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96485-A218-45CE-9689-4A21A84A0154}"/>
              </a:ext>
            </a:extLst>
          </p:cNvPr>
          <p:cNvSpPr/>
          <p:nvPr/>
        </p:nvSpPr>
        <p:spPr>
          <a:xfrm>
            <a:off x="9647803" y="2385751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B8D981D-61B6-49D9-ACDE-C09E6A112D00}"/>
              </a:ext>
            </a:extLst>
          </p:cNvPr>
          <p:cNvSpPr/>
          <p:nvPr/>
        </p:nvSpPr>
        <p:spPr>
          <a:xfrm>
            <a:off x="7343809" y="285134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C2E8C5-65CF-4274-96C8-1C17979F345A}"/>
              </a:ext>
            </a:extLst>
          </p:cNvPr>
          <p:cNvSpPr/>
          <p:nvPr/>
        </p:nvSpPr>
        <p:spPr>
          <a:xfrm>
            <a:off x="8248937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10DDEC-6B97-4BD6-8CED-4D8A8E9DE7F0}"/>
              </a:ext>
            </a:extLst>
          </p:cNvPr>
          <p:cNvSpPr/>
          <p:nvPr/>
        </p:nvSpPr>
        <p:spPr>
          <a:xfrm>
            <a:off x="9209654" y="287385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0B7DEA-58F9-4D42-9A84-A49A1F3A950F}"/>
              </a:ext>
            </a:extLst>
          </p:cNvPr>
          <p:cNvSpPr/>
          <p:nvPr/>
        </p:nvSpPr>
        <p:spPr>
          <a:xfrm>
            <a:off x="10081350" y="2931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575D57-EFCD-43C2-936C-903124D4CB27}"/>
              </a:ext>
            </a:extLst>
          </p:cNvPr>
          <p:cNvSpPr/>
          <p:nvPr/>
        </p:nvSpPr>
        <p:spPr>
          <a:xfrm>
            <a:off x="7807419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48BDAA-00D1-415C-B0B5-25CEE973AD38}"/>
              </a:ext>
            </a:extLst>
          </p:cNvPr>
          <p:cNvSpPr/>
          <p:nvPr/>
        </p:nvSpPr>
        <p:spPr>
          <a:xfrm>
            <a:off x="8730171" y="340924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5817F08-C3A0-4D2C-AD89-5C938F697169}"/>
              </a:ext>
            </a:extLst>
          </p:cNvPr>
          <p:cNvSpPr/>
          <p:nvPr/>
        </p:nvSpPr>
        <p:spPr>
          <a:xfrm>
            <a:off x="9647803" y="3412556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546C30-C640-422A-9771-D68025C4DC7F}"/>
              </a:ext>
            </a:extLst>
          </p:cNvPr>
          <p:cNvSpPr/>
          <p:nvPr/>
        </p:nvSpPr>
        <p:spPr>
          <a:xfrm>
            <a:off x="7343809" y="396451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596A70-B4E5-4328-9A70-5EDE950C803F}"/>
              </a:ext>
            </a:extLst>
          </p:cNvPr>
          <p:cNvSpPr/>
          <p:nvPr/>
        </p:nvSpPr>
        <p:spPr>
          <a:xfrm>
            <a:off x="8248937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537EC3-E8CE-4817-B29A-7513A16A7688}"/>
              </a:ext>
            </a:extLst>
          </p:cNvPr>
          <p:cNvSpPr/>
          <p:nvPr/>
        </p:nvSpPr>
        <p:spPr>
          <a:xfrm>
            <a:off x="9209654" y="393879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743981-A1B0-42FE-A29A-419BFCC38D2F}"/>
              </a:ext>
            </a:extLst>
          </p:cNvPr>
          <p:cNvSpPr/>
          <p:nvPr/>
        </p:nvSpPr>
        <p:spPr>
          <a:xfrm>
            <a:off x="10073851" y="390780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244C3B-F1C3-4161-91C0-37CA9AD24A35}"/>
              </a:ext>
            </a:extLst>
          </p:cNvPr>
          <p:cNvSpPr/>
          <p:nvPr/>
        </p:nvSpPr>
        <p:spPr>
          <a:xfrm>
            <a:off x="7816325" y="538163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F97733-5487-48DF-A46D-D0BF2D2FEEC7}"/>
              </a:ext>
            </a:extLst>
          </p:cNvPr>
          <p:cNvSpPr/>
          <p:nvPr/>
        </p:nvSpPr>
        <p:spPr>
          <a:xfrm>
            <a:off x="7793535" y="445036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0D7B22-4339-438D-B88D-5ADC05C15948}"/>
              </a:ext>
            </a:extLst>
          </p:cNvPr>
          <p:cNvSpPr/>
          <p:nvPr/>
        </p:nvSpPr>
        <p:spPr>
          <a:xfrm>
            <a:off x="8729644" y="439699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1858FF-6D58-4B24-AF8D-DEF8D6C4F5E7}"/>
              </a:ext>
            </a:extLst>
          </p:cNvPr>
          <p:cNvSpPr/>
          <p:nvPr/>
        </p:nvSpPr>
        <p:spPr>
          <a:xfrm>
            <a:off x="9647539" y="439552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5E924E-EA3A-448C-861A-5049D21B7EC8}"/>
              </a:ext>
            </a:extLst>
          </p:cNvPr>
          <p:cNvSpPr/>
          <p:nvPr/>
        </p:nvSpPr>
        <p:spPr>
          <a:xfrm>
            <a:off x="8729644" y="5380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A2983C-D6DA-4152-B4A3-AAF59305D701}"/>
              </a:ext>
            </a:extLst>
          </p:cNvPr>
          <p:cNvSpPr/>
          <p:nvPr/>
        </p:nvSpPr>
        <p:spPr>
          <a:xfrm>
            <a:off x="9647539" y="5380779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25DABD-39D3-4200-B686-6B2E8D3C1E5D}"/>
              </a:ext>
            </a:extLst>
          </p:cNvPr>
          <p:cNvSpPr/>
          <p:nvPr/>
        </p:nvSpPr>
        <p:spPr>
          <a:xfrm>
            <a:off x="7327954" y="492604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CE1C6EA-456F-4EA7-9184-A644D6938528}"/>
              </a:ext>
            </a:extLst>
          </p:cNvPr>
          <p:cNvSpPr/>
          <p:nvPr/>
        </p:nvSpPr>
        <p:spPr>
          <a:xfrm>
            <a:off x="8248937" y="494580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2C2849-40E8-44CD-93C4-DAA157E7F07E}"/>
              </a:ext>
            </a:extLst>
          </p:cNvPr>
          <p:cNvSpPr/>
          <p:nvPr/>
        </p:nvSpPr>
        <p:spPr>
          <a:xfrm>
            <a:off x="9200353" y="486598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01C417-3AEF-42BE-8964-E609A543B2B6}"/>
              </a:ext>
            </a:extLst>
          </p:cNvPr>
          <p:cNvSpPr/>
          <p:nvPr/>
        </p:nvSpPr>
        <p:spPr>
          <a:xfrm>
            <a:off x="10073851" y="4941138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B4C413-AAAF-46D5-B9DA-CB8B6F20A6D6}"/>
              </a:ext>
            </a:extLst>
          </p:cNvPr>
          <p:cNvSpPr/>
          <p:nvPr/>
        </p:nvSpPr>
        <p:spPr>
          <a:xfrm>
            <a:off x="7346622" y="5887567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4485362-4242-4B5E-AF55-06DCF892867F}"/>
              </a:ext>
            </a:extLst>
          </p:cNvPr>
          <p:cNvSpPr/>
          <p:nvPr/>
        </p:nvSpPr>
        <p:spPr>
          <a:xfrm>
            <a:off x="8248937" y="574533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088E5A-DB96-4A93-9C4E-89B232D372E3}"/>
              </a:ext>
            </a:extLst>
          </p:cNvPr>
          <p:cNvSpPr/>
          <p:nvPr/>
        </p:nvSpPr>
        <p:spPr>
          <a:xfrm>
            <a:off x="9176233" y="5823753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A05CE5-3370-46E6-913C-E3BDEE5A1CC7}"/>
              </a:ext>
            </a:extLst>
          </p:cNvPr>
          <p:cNvSpPr/>
          <p:nvPr/>
        </p:nvSpPr>
        <p:spPr>
          <a:xfrm>
            <a:off x="10073851" y="5745332"/>
            <a:ext cx="206614" cy="20661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 descr="A picture containing text&#10;&#10;Description automatically generated">
            <a:extLst>
              <a:ext uri="{FF2B5EF4-FFF2-40B4-BE49-F238E27FC236}">
                <a16:creationId xmlns:a16="http://schemas.microsoft.com/office/drawing/2014/main" id="{50954E8A-037D-45B9-BC88-2124239AC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8601611" y="3836309"/>
            <a:ext cx="1495945" cy="2179465"/>
          </a:xfrm>
          <a:prstGeom prst="rect">
            <a:avLst/>
          </a:prstGeom>
        </p:spPr>
      </p:pic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00A7647-A6D5-40F7-8B15-B6E4C561A0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8505168" y="957929"/>
            <a:ext cx="1511568" cy="2202226"/>
          </a:xfrm>
          <a:prstGeom prst="rect">
            <a:avLst/>
          </a:prstGeom>
        </p:spPr>
      </p:pic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709031E9-ADC0-441A-9F47-F312B1BDFD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>
            <a:off x="6726492" y="3868182"/>
            <a:ext cx="1511568" cy="2202226"/>
          </a:xfrm>
          <a:prstGeom prst="rect">
            <a:avLst/>
          </a:prstGeom>
        </p:spPr>
      </p:pic>
      <p:pic>
        <p:nvPicPr>
          <p:cNvPr id="75" name="Picture 74" descr="A picture containing text&#10;&#10;Description automatically generated">
            <a:extLst>
              <a:ext uri="{FF2B5EF4-FFF2-40B4-BE49-F238E27FC236}">
                <a16:creationId xmlns:a16="http://schemas.microsoft.com/office/drawing/2014/main" id="{F5C489BF-C65E-4AC4-A3DC-81C84AB3F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 b="1454"/>
          <a:stretch/>
        </p:blipFill>
        <p:spPr>
          <a:xfrm rot="10800000">
            <a:off x="6645326" y="969464"/>
            <a:ext cx="1511568" cy="2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6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2</cp:revision>
  <dcterms:created xsi:type="dcterms:W3CDTF">2022-04-01T13:21:09Z</dcterms:created>
  <dcterms:modified xsi:type="dcterms:W3CDTF">2022-04-01T16:16:41Z</dcterms:modified>
</cp:coreProperties>
</file>