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cob Lie" userId="bdcf7bb32438130b" providerId="LiveId" clId="{60A3B0E6-5382-4C84-8AD6-2FA89F9A043C}"/>
    <pc:docChg chg="modSld">
      <pc:chgData name="Jacob Lie" userId="bdcf7bb32438130b" providerId="LiveId" clId="{60A3B0E6-5382-4C84-8AD6-2FA89F9A043C}" dt="2022-03-29T15:25:22.908" v="31" actId="1076"/>
      <pc:docMkLst>
        <pc:docMk/>
      </pc:docMkLst>
      <pc:sldChg chg="modSp mod">
        <pc:chgData name="Jacob Lie" userId="bdcf7bb32438130b" providerId="LiveId" clId="{60A3B0E6-5382-4C84-8AD6-2FA89F9A043C}" dt="2022-03-29T15:25:22.908" v="31" actId="1076"/>
        <pc:sldMkLst>
          <pc:docMk/>
          <pc:sldMk cId="3974434827" sldId="256"/>
        </pc:sldMkLst>
        <pc:spChg chg="mod">
          <ac:chgData name="Jacob Lie" userId="bdcf7bb32438130b" providerId="LiveId" clId="{60A3B0E6-5382-4C84-8AD6-2FA89F9A043C}" dt="2022-03-29T15:23:38.212" v="6" actId="688"/>
          <ac:spMkLst>
            <pc:docMk/>
            <pc:sldMk cId="3974434827" sldId="256"/>
            <ac:spMk id="34" creationId="{351AF00A-BE98-4C22-AA7C-4833D88B47EE}"/>
          </ac:spMkLst>
        </pc:spChg>
        <pc:spChg chg="mod">
          <ac:chgData name="Jacob Lie" userId="bdcf7bb32438130b" providerId="LiveId" clId="{60A3B0E6-5382-4C84-8AD6-2FA89F9A043C}" dt="2022-03-29T15:23:22.614" v="1" actId="1076"/>
          <ac:spMkLst>
            <pc:docMk/>
            <pc:sldMk cId="3974434827" sldId="256"/>
            <ac:spMk id="35" creationId="{5F8C1BCA-89D2-4546-B9A3-FC70C41A47F0}"/>
          </ac:spMkLst>
        </pc:spChg>
        <pc:spChg chg="mod">
          <ac:chgData name="Jacob Lie" userId="bdcf7bb32438130b" providerId="LiveId" clId="{60A3B0E6-5382-4C84-8AD6-2FA89F9A043C}" dt="2022-03-29T15:25:12.877" v="29" actId="1076"/>
          <ac:spMkLst>
            <pc:docMk/>
            <pc:sldMk cId="3974434827" sldId="256"/>
            <ac:spMk id="36" creationId="{F2A6FCA4-D314-457D-8142-02A7F11D93EF}"/>
          </ac:spMkLst>
        </pc:spChg>
        <pc:spChg chg="mod">
          <ac:chgData name="Jacob Lie" userId="bdcf7bb32438130b" providerId="LiveId" clId="{60A3B0E6-5382-4C84-8AD6-2FA89F9A043C}" dt="2022-03-29T15:25:17.236" v="30" actId="1076"/>
          <ac:spMkLst>
            <pc:docMk/>
            <pc:sldMk cId="3974434827" sldId="256"/>
            <ac:spMk id="38" creationId="{4614AD3E-DBE1-48EC-A461-8BFBFF3CABC7}"/>
          </ac:spMkLst>
        </pc:spChg>
        <pc:spChg chg="mod">
          <ac:chgData name="Jacob Lie" userId="bdcf7bb32438130b" providerId="LiveId" clId="{60A3B0E6-5382-4C84-8AD6-2FA89F9A043C}" dt="2022-03-29T15:24:04.716" v="10" actId="1076"/>
          <ac:spMkLst>
            <pc:docMk/>
            <pc:sldMk cId="3974434827" sldId="256"/>
            <ac:spMk id="42" creationId="{2FD10179-47D0-447C-9F10-082CEE7ADB2C}"/>
          </ac:spMkLst>
        </pc:spChg>
        <pc:spChg chg="mod">
          <ac:chgData name="Jacob Lie" userId="bdcf7bb32438130b" providerId="LiveId" clId="{60A3B0E6-5382-4C84-8AD6-2FA89F9A043C}" dt="2022-03-29T15:23:58.788" v="9" actId="1076"/>
          <ac:spMkLst>
            <pc:docMk/>
            <pc:sldMk cId="3974434827" sldId="256"/>
            <ac:spMk id="45" creationId="{7A5179B1-C829-4FF0-A1CB-F735889913B7}"/>
          </ac:spMkLst>
        </pc:spChg>
        <pc:spChg chg="mod">
          <ac:chgData name="Jacob Lie" userId="bdcf7bb32438130b" providerId="LiveId" clId="{60A3B0E6-5382-4C84-8AD6-2FA89F9A043C}" dt="2022-03-29T15:23:50.303" v="8" actId="14100"/>
          <ac:spMkLst>
            <pc:docMk/>
            <pc:sldMk cId="3974434827" sldId="256"/>
            <ac:spMk id="46" creationId="{6AC37BBB-DF56-47BF-9A8A-EB6F47DE1E30}"/>
          </ac:spMkLst>
        </pc:spChg>
        <pc:spChg chg="mod">
          <ac:chgData name="Jacob Lie" userId="bdcf7bb32438130b" providerId="LiveId" clId="{60A3B0E6-5382-4C84-8AD6-2FA89F9A043C}" dt="2022-03-29T15:25:22.908" v="31" actId="1076"/>
          <ac:spMkLst>
            <pc:docMk/>
            <pc:sldMk cId="3974434827" sldId="256"/>
            <ac:spMk id="47" creationId="{F546C5FD-5F7A-4097-8E02-33E50EDCA712}"/>
          </ac:spMkLst>
        </pc:spChg>
        <pc:spChg chg="mod">
          <ac:chgData name="Jacob Lie" userId="bdcf7bb32438130b" providerId="LiveId" clId="{60A3B0E6-5382-4C84-8AD6-2FA89F9A043C}" dt="2022-03-29T15:24:11.780" v="12" actId="1076"/>
          <ac:spMkLst>
            <pc:docMk/>
            <pc:sldMk cId="3974434827" sldId="256"/>
            <ac:spMk id="48" creationId="{789CBF9D-6245-4807-B4C5-5E81C16AFAA7}"/>
          </ac:spMkLst>
        </pc:spChg>
        <pc:cxnChg chg="mod">
          <ac:chgData name="Jacob Lie" userId="bdcf7bb32438130b" providerId="LiveId" clId="{60A3B0E6-5382-4C84-8AD6-2FA89F9A043C}" dt="2022-03-29T15:24:27.780" v="15" actId="1076"/>
          <ac:cxnSpMkLst>
            <pc:docMk/>
            <pc:sldMk cId="3974434827" sldId="256"/>
            <ac:cxnSpMk id="12" creationId="{A93B0227-29C9-478A-804E-758AEBE2F8EA}"/>
          </ac:cxnSpMkLst>
        </pc:cxnChg>
        <pc:cxnChg chg="mod">
          <ac:chgData name="Jacob Lie" userId="bdcf7bb32438130b" providerId="LiveId" clId="{60A3B0E6-5382-4C84-8AD6-2FA89F9A043C}" dt="2022-03-29T15:24:30.885" v="16" actId="14100"/>
          <ac:cxnSpMkLst>
            <pc:docMk/>
            <pc:sldMk cId="3974434827" sldId="256"/>
            <ac:cxnSpMk id="14" creationId="{20368F73-C894-4DD1-8FDC-672FFD57E9DB}"/>
          </ac:cxnSpMkLst>
        </pc:cxnChg>
        <pc:cxnChg chg="mod">
          <ac:chgData name="Jacob Lie" userId="bdcf7bb32438130b" providerId="LiveId" clId="{60A3B0E6-5382-4C84-8AD6-2FA89F9A043C}" dt="2022-03-29T15:24:35.812" v="17" actId="1076"/>
          <ac:cxnSpMkLst>
            <pc:docMk/>
            <pc:sldMk cId="3974434827" sldId="256"/>
            <ac:cxnSpMk id="40" creationId="{A3FA25F2-CE09-4AF6-B7BA-C8C0CDCC6B83}"/>
          </ac:cxnSpMkLst>
        </pc:cxnChg>
        <pc:cxnChg chg="mod">
          <ac:chgData name="Jacob Lie" userId="bdcf7bb32438130b" providerId="LiveId" clId="{60A3B0E6-5382-4C84-8AD6-2FA89F9A043C}" dt="2022-03-29T15:23:50.303" v="8" actId="14100"/>
          <ac:cxnSpMkLst>
            <pc:docMk/>
            <pc:sldMk cId="3974434827" sldId="256"/>
            <ac:cxnSpMk id="50" creationId="{4CBD5E1D-92BB-4065-B7FE-F1D59B009335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7400D-11A0-4E52-BEB3-41B700E993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612BCB-4A62-4E6B-B8AB-C7726F35E3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21B90E-34F9-47E1-B67C-53345F635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3A651-A80F-45BA-8516-83F1816B3CAF}" type="datetimeFigureOut">
              <a:rPr lang="en-US" smtClean="0"/>
              <a:t>29-Mar-22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9FF1E6-EAB7-4C5B-BDBA-4C3E51D0F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25CAF6-2B3A-4DEC-AE54-DB0BC57AA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C40E6-BF84-4814-91FC-D806B0819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733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DEC85-F065-4C0B-85F3-F85C25052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C0AF1E-014F-4442-968D-49EFF4FC65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59CC0D-79C6-4A5B-B8F1-94FFA881C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3A651-A80F-45BA-8516-83F1816B3CAF}" type="datetimeFigureOut">
              <a:rPr lang="en-US" smtClean="0"/>
              <a:t>29-Mar-22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4D7FB3-2E72-424C-B8F6-A866F40F8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EFEC33-8007-43C1-B610-85BBAF6AF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C40E6-BF84-4814-91FC-D806B0819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680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0EA84D-FAF1-4E9A-89B2-B47BE1544D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07547A-93CF-43D0-90B0-171425A03D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4FE6FC-F253-4A8F-A4C3-C63021246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3A651-A80F-45BA-8516-83F1816B3CAF}" type="datetimeFigureOut">
              <a:rPr lang="en-US" smtClean="0"/>
              <a:t>29-Mar-22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37924E-2148-4444-AA15-DF217755D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B8190C-88BE-4923-B292-8875E7914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C40E6-BF84-4814-91FC-D806B0819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971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40E1B-FD42-40E1-986B-7806B78BC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1FC0E4-FE2F-489B-B894-AF838F0094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EAD7F9-151E-4E0F-B63D-246FF5352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3A651-A80F-45BA-8516-83F1816B3CAF}" type="datetimeFigureOut">
              <a:rPr lang="en-US" smtClean="0"/>
              <a:t>29-Mar-22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5A103F-7F2D-4687-A17E-FEBC3B78C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B8F02B-87CC-43E1-A0F5-8AC26F623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C40E6-BF84-4814-91FC-D806B0819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818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1A7F1-C71F-43E5-B10F-82573F67D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BC623C-B7D3-424A-90A7-7DC4B679D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A831F-2787-42B9-8464-85690E5F0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3A651-A80F-45BA-8516-83F1816B3CAF}" type="datetimeFigureOut">
              <a:rPr lang="en-US" smtClean="0"/>
              <a:t>29-Mar-22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DF1F22-3127-47A7-A6F8-24288E6BF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36DD39-F1F8-4E2D-951F-C619669C8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C40E6-BF84-4814-91FC-D806B0819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616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D6E9A-A1BA-4B76-B2CE-F87AFD6D2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C8BBF7-953E-48E6-B2F7-6E72A7EEC0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183491-F7E4-4673-A92F-D64DABDCEA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9EB653-71E8-4E3F-86D3-AE2DB5E1E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3A651-A80F-45BA-8516-83F1816B3CAF}" type="datetimeFigureOut">
              <a:rPr lang="en-US" smtClean="0"/>
              <a:t>29-Mar-22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3D7D31-9721-4D63-8FA8-C658D74C7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272288-86FB-452D-8371-50F04FE6B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C40E6-BF84-4814-91FC-D806B0819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674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53B7A-572A-4136-8504-03866C1D2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78D221-60AE-4990-8ED6-3F81CD6209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344EA3-07C2-4BD2-9520-0DBE04DF28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A2DF57-641C-49CE-84B7-3EC590DF5B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5D3AB1-D857-4292-AF4E-8F36319671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889288-AEFE-4A7C-AF53-FF4E21409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3A651-A80F-45BA-8516-83F1816B3CAF}" type="datetimeFigureOut">
              <a:rPr lang="en-US" smtClean="0"/>
              <a:t>29-Mar-22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4D573F-6BB8-40DE-AB95-D83240F72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801C63-30BB-4F48-9294-F3CD8764F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C40E6-BF84-4814-91FC-D806B0819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463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79033-FC44-4C12-A994-C1C19D7DC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D607CD-E43E-452C-A8B3-868A31EB9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3A651-A80F-45BA-8516-83F1816B3CAF}" type="datetimeFigureOut">
              <a:rPr lang="en-US" smtClean="0"/>
              <a:t>29-Mar-22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20459D-D375-4F31-A579-8617BBEBD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D22F69-E955-4888-9EF0-55A65B2C1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C40E6-BF84-4814-91FC-D806B0819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477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903D32-94AD-4A91-B3AB-C5227BB03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3A651-A80F-45BA-8516-83F1816B3CAF}" type="datetimeFigureOut">
              <a:rPr lang="en-US" smtClean="0"/>
              <a:t>29-Mar-22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E25828-6C50-48B0-9992-B1DB56942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7F68CB-0138-4BAC-9A36-86FBE4A61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C40E6-BF84-4814-91FC-D806B0819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612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A5AEF-A8D7-42A4-A851-03B1B93A6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3F86B2-9EFF-42A3-8936-9F43DCF98E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58872C-C993-4B09-B8E6-FCA1ED4213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538F07-DAC2-4207-869D-C2AFB45B0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3A651-A80F-45BA-8516-83F1816B3CAF}" type="datetimeFigureOut">
              <a:rPr lang="en-US" smtClean="0"/>
              <a:t>29-Mar-22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73B892-AEBF-40E4-87C4-8A6E1A7BE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5641D9-F2EA-4BAC-A53F-D346623F3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C40E6-BF84-4814-91FC-D806B0819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063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1926A-A92B-4CE9-8882-FBA592FA3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960F08-1541-4B91-B909-21A0C51F44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ADBE85-FFAD-4E78-AF32-FE7164161A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80F27E-DD1D-4E55-AC90-CD7A16E29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3A651-A80F-45BA-8516-83F1816B3CAF}" type="datetimeFigureOut">
              <a:rPr lang="en-US" smtClean="0"/>
              <a:t>29-Mar-22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6A31A1-34CE-4F7F-B413-C19D65B87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1F7250-07A0-4761-8204-4BBDD8AFA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C40E6-BF84-4814-91FC-D806B0819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082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29597D-7F5F-431D-8B4A-CCF441EA5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11B193-7F5D-4D16-AC99-6F6BEDFF54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0A68F0-7D04-48A9-A19B-EEF4F27DEE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C3A651-A80F-45BA-8516-83F1816B3CAF}" type="datetimeFigureOut">
              <a:rPr lang="en-US" smtClean="0"/>
              <a:t>29-Mar-22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D086AA-E6F3-47E3-B45B-9D590474AE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DD8D05-224A-4BC9-9D78-5C341748DC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AC40E6-BF84-4814-91FC-D806B0819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745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93B0227-29C9-478A-804E-758AEBE2F8EA}"/>
              </a:ext>
            </a:extLst>
          </p:cNvPr>
          <p:cNvCxnSpPr>
            <a:cxnSpLocks/>
          </p:cNvCxnSpPr>
          <p:nvPr/>
        </p:nvCxnSpPr>
        <p:spPr>
          <a:xfrm>
            <a:off x="1970842" y="4634144"/>
            <a:ext cx="292371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0368F73-C894-4DD1-8FDC-672FFD57E9DB}"/>
              </a:ext>
            </a:extLst>
          </p:cNvPr>
          <p:cNvCxnSpPr>
            <a:cxnSpLocks/>
          </p:cNvCxnSpPr>
          <p:nvPr/>
        </p:nvCxnSpPr>
        <p:spPr>
          <a:xfrm flipH="1">
            <a:off x="1970843" y="4634144"/>
            <a:ext cx="8163" cy="102093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250E56D-C7AD-4CDC-9BE9-AB42CE1DD6DD}"/>
              </a:ext>
            </a:extLst>
          </p:cNvPr>
          <p:cNvCxnSpPr>
            <a:cxnSpLocks/>
          </p:cNvCxnSpPr>
          <p:nvPr/>
        </p:nvCxnSpPr>
        <p:spPr>
          <a:xfrm>
            <a:off x="1970843" y="5655076"/>
            <a:ext cx="292371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E054EA2-D19A-4DA4-9230-C2CF240F03F7}"/>
              </a:ext>
            </a:extLst>
          </p:cNvPr>
          <p:cNvCxnSpPr/>
          <p:nvPr/>
        </p:nvCxnSpPr>
        <p:spPr>
          <a:xfrm flipV="1">
            <a:off x="4894557" y="5468645"/>
            <a:ext cx="165714" cy="18643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351AF00A-BE98-4C22-AA7C-4833D88B47EE}"/>
              </a:ext>
            </a:extLst>
          </p:cNvPr>
          <p:cNvSpPr/>
          <p:nvPr/>
        </p:nvSpPr>
        <p:spPr>
          <a:xfrm>
            <a:off x="4103004" y="5229219"/>
            <a:ext cx="534880" cy="408375"/>
          </a:xfrm>
          <a:prstGeom prst="ellipse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  <a:tint val="66000"/>
                  <a:satMod val="160000"/>
                </a:schemeClr>
              </a:gs>
              <a:gs pos="81000">
                <a:schemeClr val="tx1">
                  <a:lumMod val="50000"/>
                  <a:lumOff val="50000"/>
                  <a:tint val="44500"/>
                  <a:satMod val="160000"/>
                </a:schemeClr>
              </a:gs>
              <a:gs pos="100000">
                <a:schemeClr val="tx1">
                  <a:lumMod val="50000"/>
                  <a:lumOff val="50000"/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F8C1BCA-89D2-4546-B9A3-FC70C41A47F0}"/>
              </a:ext>
            </a:extLst>
          </p:cNvPr>
          <p:cNvSpPr/>
          <p:nvPr/>
        </p:nvSpPr>
        <p:spPr>
          <a:xfrm>
            <a:off x="4338278" y="5229220"/>
            <a:ext cx="2423604" cy="408375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90000"/>
                  <a:shade val="30000"/>
                  <a:satMod val="115000"/>
                </a:schemeClr>
              </a:gs>
              <a:gs pos="77000">
                <a:schemeClr val="bg2">
                  <a:lumMod val="90000"/>
                  <a:shade val="67500"/>
                  <a:satMod val="115000"/>
                </a:schemeClr>
              </a:gs>
              <a:gs pos="100000">
                <a:schemeClr val="bg2">
                  <a:lumMod val="9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2A6FCA4-D314-457D-8142-02A7F11D93EF}"/>
              </a:ext>
            </a:extLst>
          </p:cNvPr>
          <p:cNvSpPr txBox="1"/>
          <p:nvPr/>
        </p:nvSpPr>
        <p:spPr>
          <a:xfrm>
            <a:off x="3903636" y="5277405"/>
            <a:ext cx="6016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2400" b="1" dirty="0">
                <a:latin typeface="+mj-lt"/>
              </a:rPr>
              <a:t>{</a:t>
            </a:r>
            <a:endParaRPr lang="en-US" sz="2400" b="1" dirty="0">
              <a:latin typeface="+mj-lt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614AD3E-DBE1-48EC-A461-8BFBFF3CABC7}"/>
              </a:ext>
            </a:extLst>
          </p:cNvPr>
          <p:cNvSpPr txBox="1"/>
          <p:nvPr/>
        </p:nvSpPr>
        <p:spPr>
          <a:xfrm>
            <a:off x="3748507" y="5324890"/>
            <a:ext cx="341802" cy="366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h</a:t>
            </a:r>
            <a:endParaRPr lang="en-US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3FA25F2-CE09-4AF6-B7BA-C8C0CDCC6B83}"/>
              </a:ext>
            </a:extLst>
          </p:cNvPr>
          <p:cNvCxnSpPr/>
          <p:nvPr/>
        </p:nvCxnSpPr>
        <p:spPr>
          <a:xfrm>
            <a:off x="4900476" y="4634144"/>
            <a:ext cx="82857" cy="17925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2FD10179-47D0-447C-9F10-082CEE7ADB2C}"/>
              </a:ext>
            </a:extLst>
          </p:cNvPr>
          <p:cNvSpPr/>
          <p:nvPr/>
        </p:nvSpPr>
        <p:spPr>
          <a:xfrm>
            <a:off x="6773596" y="5138204"/>
            <a:ext cx="4692073" cy="1270823"/>
          </a:xfrm>
          <a:custGeom>
            <a:avLst/>
            <a:gdLst>
              <a:gd name="connsiteX0" fmla="*/ 0 w 4692073"/>
              <a:gd name="connsiteY0" fmla="*/ 208641 h 1270823"/>
              <a:gd name="connsiteX1" fmla="*/ 2355273 w 4692073"/>
              <a:gd name="connsiteY1" fmla="*/ 79332 h 1270823"/>
              <a:gd name="connsiteX2" fmla="*/ 4692073 w 4692073"/>
              <a:gd name="connsiteY2" fmla="*/ 1270823 h 1270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92073" h="1270823">
                <a:moveTo>
                  <a:pt x="0" y="208641"/>
                </a:moveTo>
                <a:cubicBezTo>
                  <a:pt x="786630" y="55471"/>
                  <a:pt x="1573261" y="-97698"/>
                  <a:pt x="2355273" y="79332"/>
                </a:cubicBezTo>
                <a:cubicBezTo>
                  <a:pt x="3137285" y="256362"/>
                  <a:pt x="4291831" y="1069163"/>
                  <a:pt x="4692073" y="1270823"/>
                </a:cubicBezTo>
              </a:path>
            </a:pathLst>
          </a:cu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7A5179B1-C829-4FF0-A1CB-F735889913B7}"/>
              </a:ext>
            </a:extLst>
          </p:cNvPr>
          <p:cNvSpPr/>
          <p:nvPr/>
        </p:nvSpPr>
        <p:spPr>
          <a:xfrm>
            <a:off x="6767370" y="5382357"/>
            <a:ext cx="4507346" cy="1286897"/>
          </a:xfrm>
          <a:custGeom>
            <a:avLst/>
            <a:gdLst>
              <a:gd name="connsiteX0" fmla="*/ 0 w 4507346"/>
              <a:gd name="connsiteY0" fmla="*/ 160061 h 1286897"/>
              <a:gd name="connsiteX1" fmla="*/ 2068946 w 4507346"/>
              <a:gd name="connsiteY1" fmla="*/ 95406 h 1286897"/>
              <a:gd name="connsiteX2" fmla="*/ 4507346 w 4507346"/>
              <a:gd name="connsiteY2" fmla="*/ 1286897 h 1286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07346" h="1286897">
                <a:moveTo>
                  <a:pt x="0" y="160061"/>
                </a:moveTo>
                <a:cubicBezTo>
                  <a:pt x="658861" y="33830"/>
                  <a:pt x="1317722" y="-92400"/>
                  <a:pt x="2068946" y="95406"/>
                </a:cubicBezTo>
                <a:cubicBezTo>
                  <a:pt x="2820170" y="283212"/>
                  <a:pt x="3663758" y="785054"/>
                  <a:pt x="4507346" y="1286897"/>
                </a:cubicBezTo>
              </a:path>
            </a:pathLst>
          </a:cu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AC37BBB-DF56-47BF-9A8A-EB6F47DE1E30}"/>
              </a:ext>
            </a:extLst>
          </p:cNvPr>
          <p:cNvSpPr/>
          <p:nvPr/>
        </p:nvSpPr>
        <p:spPr>
          <a:xfrm>
            <a:off x="4110361" y="5403584"/>
            <a:ext cx="216203" cy="45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546C5FD-5F7A-4097-8E02-33E50EDCA712}"/>
              </a:ext>
            </a:extLst>
          </p:cNvPr>
          <p:cNvSpPr txBox="1"/>
          <p:nvPr/>
        </p:nvSpPr>
        <p:spPr>
          <a:xfrm>
            <a:off x="1984926" y="4284385"/>
            <a:ext cx="1778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Cell flask</a:t>
            </a:r>
            <a:endParaRPr 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89CBF9D-6245-4807-B4C5-5E81C16AFAA7}"/>
              </a:ext>
            </a:extLst>
          </p:cNvPr>
          <p:cNvSpPr txBox="1"/>
          <p:nvPr/>
        </p:nvSpPr>
        <p:spPr>
          <a:xfrm>
            <a:off x="5407306" y="4783320"/>
            <a:ext cx="2567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Ionization chamber</a:t>
            </a:r>
            <a:endParaRPr lang="en-US" dirty="0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CBD5E1D-92BB-4065-B7FE-F1D59B009335}"/>
              </a:ext>
            </a:extLst>
          </p:cNvPr>
          <p:cNvCxnSpPr>
            <a:cxnSpLocks/>
            <a:endCxn id="46" idx="2"/>
          </p:cNvCxnSpPr>
          <p:nvPr/>
        </p:nvCxnSpPr>
        <p:spPr>
          <a:xfrm flipV="1">
            <a:off x="3895473" y="5449303"/>
            <a:ext cx="322990" cy="617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54718EE6-1127-4323-AA3C-D0D98D833779}"/>
              </a:ext>
            </a:extLst>
          </p:cNvPr>
          <p:cNvSpPr txBox="1"/>
          <p:nvPr/>
        </p:nvSpPr>
        <p:spPr>
          <a:xfrm>
            <a:off x="1970842" y="5849112"/>
            <a:ext cx="24572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/>
              <a:t>Sensitive Volume (white) within a graphite wall (black)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9744348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18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Jacob Lie</dc:creator>
  <cp:lastModifiedBy>Jacob Lie</cp:lastModifiedBy>
  <cp:revision>1</cp:revision>
  <dcterms:created xsi:type="dcterms:W3CDTF">2022-03-24T10:51:51Z</dcterms:created>
  <dcterms:modified xsi:type="dcterms:W3CDTF">2022-03-29T15:25:27Z</dcterms:modified>
</cp:coreProperties>
</file>