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01224-3D1D-40C5-876B-6576BE29E75B}" v="2" dt="2022-04-30T14:44:4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E5701224-3D1D-40C5-876B-6576BE29E75B}"/>
    <pc:docChg chg="undo custSel modSld">
      <pc:chgData name="Jacob Lie" userId="bdcf7bb32438130b" providerId="LiveId" clId="{E5701224-3D1D-40C5-876B-6576BE29E75B}" dt="2022-04-30T14:44:55.553" v="19" actId="478"/>
      <pc:docMkLst>
        <pc:docMk/>
      </pc:docMkLst>
      <pc:sldChg chg="addSp delSp modSp mod">
        <pc:chgData name="Jacob Lie" userId="bdcf7bb32438130b" providerId="LiveId" clId="{E5701224-3D1D-40C5-876B-6576BE29E75B}" dt="2022-04-30T14:44:55.553" v="19" actId="478"/>
        <pc:sldMkLst>
          <pc:docMk/>
          <pc:sldMk cId="2160397078" sldId="256"/>
        </pc:sldMkLst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7" creationId="{5E2D6B8C-7165-46A2-89D1-EE9751120888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12" creationId="{4104A69B-F192-4F7B-8BDE-83D13C7F956A}"/>
          </ac:spMkLst>
        </pc:spChg>
        <pc:spChg chg="mod">
          <ac:chgData name="Jacob Lie" userId="bdcf7bb32438130b" providerId="LiveId" clId="{E5701224-3D1D-40C5-876B-6576BE29E75B}" dt="2022-04-27T16:04:35.379" v="9" actId="20577"/>
          <ac:spMkLst>
            <pc:docMk/>
            <pc:sldMk cId="2160397078" sldId="256"/>
            <ac:spMk id="13" creationId="{B93AD531-82E8-4EE5-851E-ED56E20164C3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14" creationId="{BA8D9A83-6CFA-4A7D-970E-CBEE95042554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24" creationId="{F35CD0AD-A95D-4D4F-AA38-66B32EEDE275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25" creationId="{86BAE1F5-F540-41C0-92B5-0F9ED0AC8FCF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26" creationId="{12932149-62B4-4673-8A65-FC67B0A4E90A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29" creationId="{570F9332-34F4-4E2C-BE85-4BB0E67948A7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30" creationId="{041BE0B4-1CD6-4496-8BB6-A5F30D9CD0FB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32" creationId="{190977A1-5BB4-4893-927D-DFCC7AD37B7B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33" creationId="{7A811B1B-3F42-4345-B205-D9CF8660DA71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34" creationId="{BE122E45-4207-4B7C-9C1D-8F5EEAA467D8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37" creationId="{178E6DDB-6406-4422-9D91-628BAFEA1DC4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38" creationId="{28E6447F-9034-44D7-9BFA-3FAFA4E3FCE9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40" creationId="{66996C38-C598-4D29-920A-307B2E1A71FE}"/>
          </ac:spMkLst>
        </pc:spChg>
        <pc:spChg chg="add mod">
          <ac:chgData name="Jacob Lie" userId="bdcf7bb32438130b" providerId="LiveId" clId="{E5701224-3D1D-40C5-876B-6576BE29E75B}" dt="2022-04-30T14:44:50.864" v="17" actId="1076"/>
          <ac:spMkLst>
            <pc:docMk/>
            <pc:sldMk cId="2160397078" sldId="256"/>
            <ac:spMk id="49" creationId="{E88BE5D4-9DA1-40C7-A6C2-9AC9244907FB}"/>
          </ac:spMkLst>
        </pc:spChg>
        <pc:spChg chg="mod">
          <ac:chgData name="Jacob Lie" userId="bdcf7bb32438130b" providerId="LiveId" clId="{E5701224-3D1D-40C5-876B-6576BE29E75B}" dt="2022-04-30T14:44:34.234" v="15" actId="1076"/>
          <ac:spMkLst>
            <pc:docMk/>
            <pc:sldMk cId="2160397078" sldId="256"/>
            <ac:spMk id="71" creationId="{E9988EF3-7512-4126-8A48-C4A1044EF419}"/>
          </ac:spMkLst>
        </pc:spChg>
        <pc:picChg chg="mod">
          <ac:chgData name="Jacob Lie" userId="bdcf7bb32438130b" providerId="LiveId" clId="{E5701224-3D1D-40C5-876B-6576BE29E75B}" dt="2022-04-30T14:44:34.234" v="15" actId="1076"/>
          <ac:picMkLst>
            <pc:docMk/>
            <pc:sldMk cId="2160397078" sldId="256"/>
            <ac:picMk id="5" creationId="{FBB8FFF7-C60B-4E15-AC4B-72D7625FD0F6}"/>
          </ac:picMkLst>
        </pc:picChg>
        <pc:picChg chg="add mod">
          <ac:chgData name="Jacob Lie" userId="bdcf7bb32438130b" providerId="LiveId" clId="{E5701224-3D1D-40C5-876B-6576BE29E75B}" dt="2022-04-30T14:44:50.864" v="17" actId="1076"/>
          <ac:picMkLst>
            <pc:docMk/>
            <pc:sldMk cId="2160397078" sldId="256"/>
            <ac:picMk id="23" creationId="{D1C70519-1BF2-4B70-A968-01B0F3DAD71C}"/>
          </ac:picMkLst>
        </pc:picChg>
        <pc:cxnChg chg="add del 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17" creationId="{E7D1CB94-0FCD-423A-BEA4-86F13FFBD74F}"/>
          </ac:cxnSpMkLst>
        </pc:cxnChg>
        <pc:cxnChg chg="add del 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19" creationId="{5BDB4964-DED4-4E15-A5E2-97407D0FB3C5}"/>
          </ac:cxnSpMkLst>
        </pc:cxnChg>
        <pc:cxnChg chg="add del mod">
          <ac:chgData name="Jacob Lie" userId="bdcf7bb32438130b" providerId="LiveId" clId="{E5701224-3D1D-40C5-876B-6576BE29E75B}" dt="2022-04-30T14:44:55.553" v="19" actId="478"/>
          <ac:cxnSpMkLst>
            <pc:docMk/>
            <pc:sldMk cId="2160397078" sldId="256"/>
            <ac:cxnSpMk id="27" creationId="{00AF7F0C-80FC-42D7-82C3-04C21A57E96D}"/>
          </ac:cxnSpMkLst>
        </pc:cxnChg>
        <pc:cxnChg chg="add del mod">
          <ac:chgData name="Jacob Lie" userId="bdcf7bb32438130b" providerId="LiveId" clId="{E5701224-3D1D-40C5-876B-6576BE29E75B}" dt="2022-04-30T14:44:53.618" v="18" actId="478"/>
          <ac:cxnSpMkLst>
            <pc:docMk/>
            <pc:sldMk cId="2160397078" sldId="256"/>
            <ac:cxnSpMk id="28" creationId="{8D11D6FC-3396-47BC-B786-842A645719A4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31" creationId="{8253262E-B56A-468D-9C72-1256A968F918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35" creationId="{9F97809A-7DFD-49D0-89AB-AF59ABE1744B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36" creationId="{26464848-0A95-43C1-8C48-C2C9CA0F0928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39" creationId="{091E5061-B88C-41B9-A3D0-A4A3716211C9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1" creationId="{5D518F94-5ADB-45A9-8B0B-4DADCD8D5D66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2" creationId="{F1C98799-88FF-4655-B4CD-34B378DBACB3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3" creationId="{2F3B4FE0-8BFB-44DD-AFFC-949E8D9E2DC3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4" creationId="{04A49A86-F563-4110-A651-B4DEF22D7DEC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5" creationId="{E1714E11-EDD7-46B4-BA26-547BD80E819F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46" creationId="{03CB996D-2664-41C2-8180-C9D5F9062E86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47" creationId="{4465166D-548F-4C0C-B2FA-8DAAEA02F140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48" creationId="{82B0F32D-11B4-4570-AD5D-4C78BC25C919}"/>
          </ac:cxnSpMkLst>
        </pc:cxnChg>
        <pc:cxnChg chg="add mod">
          <ac:chgData name="Jacob Lie" userId="bdcf7bb32438130b" providerId="LiveId" clId="{E5701224-3D1D-40C5-876B-6576BE29E75B}" dt="2022-04-30T14:44:50.864" v="17" actId="1076"/>
          <ac:cxnSpMkLst>
            <pc:docMk/>
            <pc:sldMk cId="2160397078" sldId="256"/>
            <ac:cxnSpMk id="50" creationId="{4AD7186C-730F-4019-ADE2-BEE78F857023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61" creationId="{447EA38D-D2C2-455C-832B-9C7AD84DB406}"/>
          </ac:cxnSpMkLst>
        </pc:cxnChg>
        <pc:cxnChg chg="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62" creationId="{81B241D0-D2E0-4ABF-901A-C54B7487A8D0}"/>
          </ac:cxnSpMkLst>
        </pc:cxnChg>
        <pc:cxnChg chg="add mod">
          <ac:chgData name="Jacob Lie" userId="bdcf7bb32438130b" providerId="LiveId" clId="{E5701224-3D1D-40C5-876B-6576BE29E75B}" dt="2022-04-30T14:44:34.234" v="15" actId="1076"/>
          <ac:cxnSpMkLst>
            <pc:docMk/>
            <pc:sldMk cId="2160397078" sldId="256"/>
            <ac:cxnSpMk id="72" creationId="{2922805F-8C6A-4FA5-B5A5-8777E33136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2166-4BA1-441D-83DF-EC41FB94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9B8F1-C473-4C91-9B36-3C65FF06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2ED2-E847-4B02-92E6-A28FAC85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584C-DC68-4B48-8465-E8960065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66DF-CD53-4A44-A433-1E9BDC8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736-EB30-4FF9-8BDE-80830CD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DD68B-22AD-4D51-9276-9CA21085A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E4474-7D5F-41D9-921C-7C833393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63BA-2968-4886-8E6B-19B7B2D2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EDAC-8090-43A2-AC1D-6DCD2CD0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5674-A2E9-4855-B033-EABF00BD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9AA4-468B-45B9-93EB-9F740CDD1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B670-DA00-4AFF-8C4D-0403CE70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CC5-1F76-489F-889A-3E31D47F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44D8-EEA7-4CFF-8FA4-BB90E407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60D-B37F-4B11-82AF-C612596A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9FD7-3879-4420-941E-8348F99F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903E-900E-418E-91C1-82BDA41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AEF9-55C9-4D04-A917-6794A7B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865E-4547-4CD0-A6A1-2BE4A122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64BF-96D3-459D-B246-A26752BF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F70B-C85A-43AA-964C-7135372A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42BA-1A97-453C-8AEF-8F7B2A75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85D-9422-4125-BA95-B73878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6165-E37B-4FDE-8E53-330CD432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5702-2103-4256-9B13-FB62DEA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A9A5-90F7-4810-A9D2-D3E151DA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2513F-C7E2-451F-9BD2-811BBDBC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5E8C-3136-452D-AE51-F23EDA84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40ED-6CD0-4807-B554-D8FFCB46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6989-EA39-4185-9954-DAC7B7F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7F7C-44C9-420F-A1BD-EADA54A5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368B-CE2F-498F-8D21-EEDD5297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3D5E-328C-4007-A735-EAF7B5E6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CC82B-DD90-4902-86F9-3C0EB10E3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ECCFE-F66B-4CD0-A297-75BECCE92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A18D6-7A43-4954-B728-4D6AEE1B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E39B8-4C6A-4704-92F9-5BE9C816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C95EB-4148-4113-92AA-2CD0A9D2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F02-A596-49A8-9CCF-13BD85C5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BCA4D-933D-43DB-B5D2-6EF5064D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BE198-161E-45E7-8D34-8AD3A8C5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A8C1A-2CE8-4E56-A128-9CA0ED9B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0A22C-F45F-4BB4-80FC-EB0CF3BF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33730-0EC6-4A16-913B-FABB61E2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A909-BF03-43A2-B4E4-93B78DDE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8BB1-9F3A-4DD1-9E24-24BFF046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863F-68F2-4EE3-95FE-9EA91BC5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34834-E6B8-45BA-A440-4771852F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F815-2F5E-4B4A-9DA9-8710E22E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1388-22D7-4C7D-ACDA-CDA83A2B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6C1B-72B9-4976-BA0B-578FB959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0823-A2B4-49FE-905F-9B52E704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F59BB-C955-4735-B658-077AE7B5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7FE97-F82D-41E3-85F7-9C21FEFC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9197-2777-4787-A25A-99F7C5E6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40249-732D-4154-B51E-657E3A6F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3618C-8642-4EA1-BAAB-11D47176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268DC-8FF8-4273-94FD-04660CCF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EFFB-93E7-49F4-9512-70D79AE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C610-1B95-483D-8616-D4FDF0E1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9F8E-FC73-42C1-A949-B4202D80BB26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8688-1924-4188-A383-BFA6FCF22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B4B3-9542-4C09-B3EA-B7924A2AC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F2AF-DAE8-4BD7-B923-10F431D9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BB8FFF7-C60B-4E15-AC4B-72D7625FD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5856" y="508712"/>
            <a:ext cx="385796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E2B7D-5489-43CA-A052-5FED7EBFDFEA}"/>
              </a:ext>
            </a:extLst>
          </p:cNvPr>
          <p:cNvSpPr txBox="1"/>
          <p:nvPr/>
        </p:nvSpPr>
        <p:spPr>
          <a:xfrm>
            <a:off x="2192240" y="0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2.36 cm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D6B8C-7165-46A2-89D1-EE9751120888}"/>
              </a:ext>
            </a:extLst>
          </p:cNvPr>
          <p:cNvSpPr txBox="1"/>
          <p:nvPr/>
        </p:nvSpPr>
        <p:spPr>
          <a:xfrm>
            <a:off x="2300910" y="1141566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3.19 cm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4A69B-F192-4F7B-8BDE-83D13C7F956A}"/>
              </a:ext>
            </a:extLst>
          </p:cNvPr>
          <p:cNvSpPr txBox="1"/>
          <p:nvPr/>
        </p:nvSpPr>
        <p:spPr>
          <a:xfrm>
            <a:off x="2340117" y="1871699"/>
            <a:ext cx="9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3.64 cm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AD531-82E8-4EE5-851E-ED56E20164C3}"/>
              </a:ext>
            </a:extLst>
          </p:cNvPr>
          <p:cNvSpPr txBox="1"/>
          <p:nvPr/>
        </p:nvSpPr>
        <p:spPr>
          <a:xfrm>
            <a:off x="-106165" y="4077735"/>
            <a:ext cx="102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</a:t>
            </a:r>
            <a:r>
              <a:rPr lang="nb-NO"/>
              <a:t>.1 </a:t>
            </a:r>
            <a:r>
              <a:rPr lang="nb-NO" dirty="0"/>
              <a:t>cm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D9A83-6CFA-4A7D-970E-CBEE95042554}"/>
              </a:ext>
            </a:extLst>
          </p:cNvPr>
          <p:cNvSpPr txBox="1"/>
          <p:nvPr/>
        </p:nvSpPr>
        <p:spPr>
          <a:xfrm>
            <a:off x="2426980" y="6079779"/>
            <a:ext cx="9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4.3 cm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1CB94-0FCD-423A-BEA4-86F13FFBD74F}"/>
              </a:ext>
            </a:extLst>
          </p:cNvPr>
          <p:cNvCxnSpPr>
            <a:cxnSpLocks/>
          </p:cNvCxnSpPr>
          <p:nvPr/>
        </p:nvCxnSpPr>
        <p:spPr>
          <a:xfrm>
            <a:off x="404576" y="4473822"/>
            <a:ext cx="0" cy="15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DB4964-DED4-4E15-A5E2-97407D0FB3C5}"/>
              </a:ext>
            </a:extLst>
          </p:cNvPr>
          <p:cNvCxnSpPr>
            <a:cxnSpLocks/>
          </p:cNvCxnSpPr>
          <p:nvPr/>
        </p:nvCxnSpPr>
        <p:spPr>
          <a:xfrm flipV="1">
            <a:off x="404576" y="2800470"/>
            <a:ext cx="0" cy="123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1BE0B4-1CD6-4496-8BB6-A5F30D9CD0FB}"/>
              </a:ext>
            </a:extLst>
          </p:cNvPr>
          <p:cNvSpPr txBox="1"/>
          <p:nvPr/>
        </p:nvSpPr>
        <p:spPr>
          <a:xfrm>
            <a:off x="985579" y="1501709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0.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53262E-B56A-468D-9C72-1256A968F918}"/>
              </a:ext>
            </a:extLst>
          </p:cNvPr>
          <p:cNvCxnSpPr>
            <a:cxnSpLocks/>
          </p:cNvCxnSpPr>
          <p:nvPr/>
        </p:nvCxnSpPr>
        <p:spPr>
          <a:xfrm flipH="1">
            <a:off x="889942" y="6264445"/>
            <a:ext cx="153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0977A1-5BB4-4893-927D-DFCC7AD37B7B}"/>
              </a:ext>
            </a:extLst>
          </p:cNvPr>
          <p:cNvSpPr txBox="1"/>
          <p:nvPr/>
        </p:nvSpPr>
        <p:spPr>
          <a:xfrm>
            <a:off x="613691" y="2864552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11B1B-3F42-4345-B205-D9CF8660DA71}"/>
              </a:ext>
            </a:extLst>
          </p:cNvPr>
          <p:cNvSpPr txBox="1"/>
          <p:nvPr/>
        </p:nvSpPr>
        <p:spPr>
          <a:xfrm>
            <a:off x="598294" y="4299705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22E45-4207-4B7C-9C1D-8F5EEAA467D8}"/>
              </a:ext>
            </a:extLst>
          </p:cNvPr>
          <p:cNvSpPr txBox="1"/>
          <p:nvPr/>
        </p:nvSpPr>
        <p:spPr>
          <a:xfrm>
            <a:off x="586741" y="5710447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97809A-7DFD-49D0-89AB-AF59ABE1744B}"/>
              </a:ext>
            </a:extLst>
          </p:cNvPr>
          <p:cNvCxnSpPr>
            <a:cxnSpLocks/>
          </p:cNvCxnSpPr>
          <p:nvPr/>
        </p:nvCxnSpPr>
        <p:spPr>
          <a:xfrm>
            <a:off x="3204419" y="2041551"/>
            <a:ext cx="129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1E5061-B88C-41B9-A3D0-A4A3716211C9}"/>
              </a:ext>
            </a:extLst>
          </p:cNvPr>
          <p:cNvCxnSpPr>
            <a:cxnSpLocks/>
          </p:cNvCxnSpPr>
          <p:nvPr/>
        </p:nvCxnSpPr>
        <p:spPr>
          <a:xfrm flipH="1">
            <a:off x="1272263" y="2031453"/>
            <a:ext cx="98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CB996D-2664-41C2-8180-C9D5F9062E86}"/>
              </a:ext>
            </a:extLst>
          </p:cNvPr>
          <p:cNvCxnSpPr>
            <a:cxnSpLocks/>
          </p:cNvCxnSpPr>
          <p:nvPr/>
        </p:nvCxnSpPr>
        <p:spPr>
          <a:xfrm flipH="1">
            <a:off x="1622310" y="1341296"/>
            <a:ext cx="63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B0F32D-11B4-4570-AD5D-4C78BC25C919}"/>
              </a:ext>
            </a:extLst>
          </p:cNvPr>
          <p:cNvCxnSpPr>
            <a:cxnSpLocks/>
          </p:cNvCxnSpPr>
          <p:nvPr/>
        </p:nvCxnSpPr>
        <p:spPr>
          <a:xfrm>
            <a:off x="3286862" y="1341296"/>
            <a:ext cx="7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7EA38D-D2C2-455C-832B-9C7AD84DB406}"/>
              </a:ext>
            </a:extLst>
          </p:cNvPr>
          <p:cNvCxnSpPr>
            <a:cxnSpLocks/>
          </p:cNvCxnSpPr>
          <p:nvPr/>
        </p:nvCxnSpPr>
        <p:spPr>
          <a:xfrm flipV="1">
            <a:off x="2724837" y="2864552"/>
            <a:ext cx="0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241D0-D2E0-4ABF-901A-C54B7487A8D0}"/>
              </a:ext>
            </a:extLst>
          </p:cNvPr>
          <p:cNvCxnSpPr>
            <a:cxnSpLocks/>
          </p:cNvCxnSpPr>
          <p:nvPr/>
        </p:nvCxnSpPr>
        <p:spPr>
          <a:xfrm>
            <a:off x="2724837" y="3049218"/>
            <a:ext cx="0" cy="27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988EF3-7512-4126-8A48-C4A1044EF419}"/>
              </a:ext>
            </a:extLst>
          </p:cNvPr>
          <p:cNvSpPr txBox="1"/>
          <p:nvPr/>
        </p:nvSpPr>
        <p:spPr>
          <a:xfrm>
            <a:off x="2742234" y="2912405"/>
            <a:ext cx="92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5 mm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22805F-8C6A-4FA5-B5A5-8777E33136A5}"/>
              </a:ext>
            </a:extLst>
          </p:cNvPr>
          <p:cNvCxnSpPr>
            <a:cxnSpLocks/>
          </p:cNvCxnSpPr>
          <p:nvPr/>
        </p:nvCxnSpPr>
        <p:spPr>
          <a:xfrm flipV="1">
            <a:off x="3254802" y="6241053"/>
            <a:ext cx="1399017" cy="1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D1C70519-1BF2-4B70-A968-01B0F3DA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92180" y="539768"/>
            <a:ext cx="3857963" cy="55710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5CD0AD-A95D-4D4F-AA38-66B32EEDE275}"/>
              </a:ext>
            </a:extLst>
          </p:cNvPr>
          <p:cNvSpPr txBox="1"/>
          <p:nvPr/>
        </p:nvSpPr>
        <p:spPr>
          <a:xfrm>
            <a:off x="8797234" y="1172622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3.19 cm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AE1F5-F540-41C0-92B5-0F9ED0AC8FCF}"/>
              </a:ext>
            </a:extLst>
          </p:cNvPr>
          <p:cNvSpPr txBox="1"/>
          <p:nvPr/>
        </p:nvSpPr>
        <p:spPr>
          <a:xfrm>
            <a:off x="8836441" y="1902755"/>
            <a:ext cx="9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3.64 cm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32149-62B4-4673-8A65-FC67B0A4E90A}"/>
              </a:ext>
            </a:extLst>
          </p:cNvPr>
          <p:cNvSpPr txBox="1"/>
          <p:nvPr/>
        </p:nvSpPr>
        <p:spPr>
          <a:xfrm>
            <a:off x="8923304" y="6110835"/>
            <a:ext cx="9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4.3 cm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F9332-34F4-4E2C-BE85-4BB0E67948A7}"/>
              </a:ext>
            </a:extLst>
          </p:cNvPr>
          <p:cNvSpPr txBox="1"/>
          <p:nvPr/>
        </p:nvSpPr>
        <p:spPr>
          <a:xfrm>
            <a:off x="7481903" y="1532765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0.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464848-0A95-43C1-8C48-C2C9CA0F0928}"/>
              </a:ext>
            </a:extLst>
          </p:cNvPr>
          <p:cNvCxnSpPr>
            <a:cxnSpLocks/>
          </p:cNvCxnSpPr>
          <p:nvPr/>
        </p:nvCxnSpPr>
        <p:spPr>
          <a:xfrm flipH="1">
            <a:off x="7386266" y="6295501"/>
            <a:ext cx="153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8E6DDB-6406-4422-9D91-628BAFEA1DC4}"/>
              </a:ext>
            </a:extLst>
          </p:cNvPr>
          <p:cNvSpPr txBox="1"/>
          <p:nvPr/>
        </p:nvSpPr>
        <p:spPr>
          <a:xfrm>
            <a:off x="7110015" y="2895608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1.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6447F-9034-44D7-9BFA-3FAFA4E3FCE9}"/>
              </a:ext>
            </a:extLst>
          </p:cNvPr>
          <p:cNvSpPr txBox="1"/>
          <p:nvPr/>
        </p:nvSpPr>
        <p:spPr>
          <a:xfrm>
            <a:off x="7094618" y="4330761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996C38-C598-4D29-920A-307B2E1A71FE}"/>
              </a:ext>
            </a:extLst>
          </p:cNvPr>
          <p:cNvSpPr txBox="1"/>
          <p:nvPr/>
        </p:nvSpPr>
        <p:spPr>
          <a:xfrm>
            <a:off x="7083065" y="5741503"/>
            <a:ext cx="9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3.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518F94-5ADB-45A9-8B0B-4DADCD8D5D66}"/>
              </a:ext>
            </a:extLst>
          </p:cNvPr>
          <p:cNvCxnSpPr>
            <a:cxnSpLocks/>
          </p:cNvCxnSpPr>
          <p:nvPr/>
        </p:nvCxnSpPr>
        <p:spPr>
          <a:xfrm>
            <a:off x="9700743" y="2072607"/>
            <a:ext cx="129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C98799-88FF-4655-B4CD-34B378DBACB3}"/>
              </a:ext>
            </a:extLst>
          </p:cNvPr>
          <p:cNvCxnSpPr>
            <a:cxnSpLocks/>
          </p:cNvCxnSpPr>
          <p:nvPr/>
        </p:nvCxnSpPr>
        <p:spPr>
          <a:xfrm flipH="1">
            <a:off x="7768587" y="2062509"/>
            <a:ext cx="98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3B4FE0-8BFB-44DD-AFFC-949E8D9E2DC3}"/>
              </a:ext>
            </a:extLst>
          </p:cNvPr>
          <p:cNvCxnSpPr>
            <a:cxnSpLocks/>
          </p:cNvCxnSpPr>
          <p:nvPr/>
        </p:nvCxnSpPr>
        <p:spPr>
          <a:xfrm flipH="1">
            <a:off x="8118634" y="1372352"/>
            <a:ext cx="63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A49A86-F563-4110-A651-B4DEF22D7DEC}"/>
              </a:ext>
            </a:extLst>
          </p:cNvPr>
          <p:cNvCxnSpPr>
            <a:cxnSpLocks/>
          </p:cNvCxnSpPr>
          <p:nvPr/>
        </p:nvCxnSpPr>
        <p:spPr>
          <a:xfrm>
            <a:off x="9783186" y="1372352"/>
            <a:ext cx="7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714E11-EDD7-46B4-BA26-547BD80E819F}"/>
              </a:ext>
            </a:extLst>
          </p:cNvPr>
          <p:cNvCxnSpPr>
            <a:cxnSpLocks/>
          </p:cNvCxnSpPr>
          <p:nvPr/>
        </p:nvCxnSpPr>
        <p:spPr>
          <a:xfrm flipV="1">
            <a:off x="9221161" y="2895608"/>
            <a:ext cx="0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65166D-548F-4C0C-B2FA-8DAAEA02F140}"/>
              </a:ext>
            </a:extLst>
          </p:cNvPr>
          <p:cNvCxnSpPr>
            <a:cxnSpLocks/>
          </p:cNvCxnSpPr>
          <p:nvPr/>
        </p:nvCxnSpPr>
        <p:spPr>
          <a:xfrm>
            <a:off x="9221161" y="3080274"/>
            <a:ext cx="0" cy="27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8BE5D4-9DA1-40C7-A6C2-9AC9244907FB}"/>
              </a:ext>
            </a:extLst>
          </p:cNvPr>
          <p:cNvSpPr txBox="1"/>
          <p:nvPr/>
        </p:nvSpPr>
        <p:spPr>
          <a:xfrm>
            <a:off x="9238558" y="2943461"/>
            <a:ext cx="92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5 mm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D7186C-730F-4019-ADE2-BEE78F857023}"/>
              </a:ext>
            </a:extLst>
          </p:cNvPr>
          <p:cNvCxnSpPr>
            <a:cxnSpLocks/>
          </p:cNvCxnSpPr>
          <p:nvPr/>
        </p:nvCxnSpPr>
        <p:spPr>
          <a:xfrm flipV="1">
            <a:off x="9751126" y="6272109"/>
            <a:ext cx="1399017" cy="1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9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2022-04-27T15:44:23Z</dcterms:created>
  <dcterms:modified xsi:type="dcterms:W3CDTF">2022-04-30T14:44:59Z</dcterms:modified>
</cp:coreProperties>
</file>