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F416C-DF76-46D5-B225-F6C8EB3562C1}" v="1" dt="2022-04-25T09:39:17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6" d="100"/>
          <a:sy n="96" d="100"/>
        </p:scale>
        <p:origin x="106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Lie" userId="bdcf7bb32438130b" providerId="LiveId" clId="{27CF416C-DF76-46D5-B225-F6C8EB3562C1}"/>
    <pc:docChg chg="custSel modSld">
      <pc:chgData name="Jacob Lie" userId="bdcf7bb32438130b" providerId="LiveId" clId="{27CF416C-DF76-46D5-B225-F6C8EB3562C1}" dt="2022-04-25T09:40:18.938" v="21" actId="208"/>
      <pc:docMkLst>
        <pc:docMk/>
      </pc:docMkLst>
      <pc:sldChg chg="addSp delSp modSp mod">
        <pc:chgData name="Jacob Lie" userId="bdcf7bb32438130b" providerId="LiveId" clId="{27CF416C-DF76-46D5-B225-F6C8EB3562C1}" dt="2022-04-25T09:40:18.938" v="21" actId="208"/>
        <pc:sldMkLst>
          <pc:docMk/>
          <pc:sldMk cId="2597233309" sldId="256"/>
        </pc:sldMkLst>
        <pc:picChg chg="mod">
          <ac:chgData name="Jacob Lie" userId="bdcf7bb32438130b" providerId="LiveId" clId="{27CF416C-DF76-46D5-B225-F6C8EB3562C1}" dt="2022-04-18T15:37:47.854" v="2" actId="1076"/>
          <ac:picMkLst>
            <pc:docMk/>
            <pc:sldMk cId="2597233309" sldId="256"/>
            <ac:picMk id="5" creationId="{7B1CAFB1-51CF-490D-BE03-D381A3DE4A6D}"/>
          </ac:picMkLst>
        </pc:picChg>
        <pc:picChg chg="mod">
          <ac:chgData name="Jacob Lie" userId="bdcf7bb32438130b" providerId="LiveId" clId="{27CF416C-DF76-46D5-B225-F6C8EB3562C1}" dt="2022-04-18T15:37:44.861" v="1" actId="1076"/>
          <ac:picMkLst>
            <pc:docMk/>
            <pc:sldMk cId="2597233309" sldId="256"/>
            <ac:picMk id="13" creationId="{8F91DCC8-043E-4931-A262-EF680C79C69C}"/>
          </ac:picMkLst>
        </pc:picChg>
        <pc:cxnChg chg="add mod">
          <ac:chgData name="Jacob Lie" userId="bdcf7bb32438130b" providerId="LiveId" clId="{27CF416C-DF76-46D5-B225-F6C8EB3562C1}" dt="2022-04-25T09:40:15.571" v="20" actId="208"/>
          <ac:cxnSpMkLst>
            <pc:docMk/>
            <pc:sldMk cId="2597233309" sldId="256"/>
            <ac:cxnSpMk id="3" creationId="{24D02901-76E3-434B-A1D4-926D89EC3A16}"/>
          </ac:cxnSpMkLst>
        </pc:cxnChg>
        <pc:cxnChg chg="add mod">
          <ac:chgData name="Jacob Lie" userId="bdcf7bb32438130b" providerId="LiveId" clId="{27CF416C-DF76-46D5-B225-F6C8EB3562C1}" dt="2022-04-25T09:40:18.938" v="21" actId="208"/>
          <ac:cxnSpMkLst>
            <pc:docMk/>
            <pc:sldMk cId="2597233309" sldId="256"/>
            <ac:cxnSpMk id="7" creationId="{7763FCE7-C3B3-40EB-A745-F5D15BC535BF}"/>
          </ac:cxnSpMkLst>
        </pc:cxnChg>
        <pc:cxnChg chg="mod">
          <ac:chgData name="Jacob Lie" userId="bdcf7bb32438130b" providerId="LiveId" clId="{27CF416C-DF76-46D5-B225-F6C8EB3562C1}" dt="2022-04-18T15:38:05.468" v="3" actId="1076"/>
          <ac:cxnSpMkLst>
            <pc:docMk/>
            <pc:sldMk cId="2597233309" sldId="256"/>
            <ac:cxnSpMk id="9" creationId="{1E3C5409-06F2-46F6-98EE-AF6EF1F90140}"/>
          </ac:cxnSpMkLst>
        </pc:cxnChg>
        <pc:cxnChg chg="add del mod">
          <ac:chgData name="Jacob Lie" userId="bdcf7bb32438130b" providerId="LiveId" clId="{27CF416C-DF76-46D5-B225-F6C8EB3562C1}" dt="2022-04-18T15:38:31.511" v="8" actId="478"/>
          <ac:cxnSpMkLst>
            <pc:docMk/>
            <pc:sldMk cId="2597233309" sldId="256"/>
            <ac:cxnSpMk id="18" creationId="{9CA5E216-DADA-48BA-86D0-953D6B7D486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1BD9-8E69-4BBE-A6D4-A01C9B556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71192-2CDD-4179-9381-8214C5166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F6404-7A48-488E-9F78-879F561A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C62A-6BCC-456B-84E8-9E3F2DA0B962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D7610-915D-4A3D-9474-115CC4FF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0D32E-EB27-4198-9DB7-751B77E2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FB54-763C-49E0-B65A-65EC2203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3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FC80-EF0F-401A-A823-3C045D77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74D7A-C0ED-4E62-9398-9067D4A12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253D4-F52A-4426-BF82-2EFB9262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C62A-6BCC-456B-84E8-9E3F2DA0B962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AF545-6552-43BA-830C-0F9903AA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BB981-C142-43E4-8F99-93554A69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FB54-763C-49E0-B65A-65EC2203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1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CE72C3-F555-4165-A7F4-6AD336F7D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422FF-39EE-432A-81D2-762F3B879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29814-ECF2-4E6B-B56A-94C88B17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C62A-6BCC-456B-84E8-9E3F2DA0B962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6FC99-5E7B-4EB6-9A44-E4C113D8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0D44F-4941-42BC-9AEC-0640F3E4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FB54-763C-49E0-B65A-65EC2203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1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C846-BCE8-4850-9415-F2B41D25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72E3-C012-4F05-B829-25A19594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5B9CF-C03E-4AAC-A7D5-4EF0BC78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C62A-6BCC-456B-84E8-9E3F2DA0B962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DEAA9-38EC-4CAF-AE21-A1FB443A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60CDB-B715-4C9C-88B0-AA0C66E5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FB54-763C-49E0-B65A-65EC2203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7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F6C0-3E95-45D5-81F7-1FB11A61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DB357-063E-43F7-889F-5EBD76BC5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6116C-A9D0-48CA-8B02-272CB4B8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C62A-6BCC-456B-84E8-9E3F2DA0B962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38617-B67F-40B4-B25F-81658DBE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5C773-D22B-420E-BC7C-951ED8EF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FB54-763C-49E0-B65A-65EC2203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50CF-21FA-4744-8891-74DDD465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B622-D87B-4443-A63A-50BA550B2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3D493-0CCA-4BD9-A5DD-314391741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EDE51-C2C1-4697-AD4D-DDDBEB9B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C62A-6BCC-456B-84E8-9E3F2DA0B962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F2853-E8AC-4F5C-94D4-E173DB78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92ACD-7116-4076-9545-B637FFE3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FB54-763C-49E0-B65A-65EC2203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3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67E9-71A6-4B98-8050-97BD8C16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899B3-559A-44A0-81D1-7205752C5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89568-03CA-40B9-AAF5-A379613D1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97100-2E07-48BF-AD8D-E55881C45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00BA8-8B8C-4376-A70F-CE58F239A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F5DD5-2A48-487B-90F1-1AB97E35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C62A-6BCC-456B-84E8-9E3F2DA0B962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50739F-8625-4588-BD69-C8DEFD20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C5C83-A8DC-49F4-A950-DEB82749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FB54-763C-49E0-B65A-65EC2203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1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A91C-BD21-4A95-B376-1D38EDF3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79D3A-D9BB-4EDC-8A2F-1A41ECE7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C62A-6BCC-456B-84E8-9E3F2DA0B962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CB62C-5999-422C-B5DF-018A14CF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477B4-92C9-411E-8EE3-0799D190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FB54-763C-49E0-B65A-65EC2203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2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11C33-E360-4296-8251-8AE88945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C62A-6BCC-456B-84E8-9E3F2DA0B962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BAC6B-384B-4DE0-A019-845FFC32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DADAF-A8FC-4964-ACB6-47E01198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FB54-763C-49E0-B65A-65EC2203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2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F16E-5633-490B-87E1-5274B0CF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5FD7-4859-48B8-B25F-A88AE07B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B51C4-4984-47AF-9337-E3EA4C501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DE2F2-0362-4DAD-B3C3-667149FE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C62A-6BCC-456B-84E8-9E3F2DA0B962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64B85-B6F7-487B-B743-2F0409B1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D7831-219C-4C20-BFE6-CA5653ED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FB54-763C-49E0-B65A-65EC2203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0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7207-3AE4-4F6F-8994-57F9D40A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131FC-45F7-4D64-A8E3-E751A8369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41AE0-E646-4C5A-A33E-1FDD9615F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3E2D1-5594-4E50-9C61-E7CE6506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C62A-6BCC-456B-84E8-9E3F2DA0B962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BC50F-DFF8-4F17-ACDE-1BB28F30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73176-7F5B-457B-BC77-4BC0FF2F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FB54-763C-49E0-B65A-65EC2203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6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9C9719-2757-4CD6-A863-1F26F76D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6F40C-55AC-45D6-A028-2029C4F18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216BA-A248-4EEE-8992-33CDBFAC3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0C62A-6BCC-456B-84E8-9E3F2DA0B962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C62D-3F97-4B9A-A132-4767A30FB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876FA-81DC-4767-BA12-B385D0535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FFB54-763C-49E0-B65A-65EC2203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3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7B1CAFB1-51CF-490D-BE03-D381A3DE4A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0"/>
          <a:stretch/>
        </p:blipFill>
        <p:spPr>
          <a:xfrm>
            <a:off x="1247232" y="261417"/>
            <a:ext cx="3801194" cy="538549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3C5409-06F2-46F6-98EE-AF6EF1F90140}"/>
              </a:ext>
            </a:extLst>
          </p:cNvPr>
          <p:cNvCxnSpPr>
            <a:cxnSpLocks/>
          </p:cNvCxnSpPr>
          <p:nvPr/>
        </p:nvCxnSpPr>
        <p:spPr>
          <a:xfrm>
            <a:off x="2992581" y="261417"/>
            <a:ext cx="0" cy="53854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F91DCC8-043E-4931-A262-EF680C79C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26" y="261417"/>
            <a:ext cx="7143574" cy="512189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D02901-76E3-434B-A1D4-926D89EC3A16}"/>
              </a:ext>
            </a:extLst>
          </p:cNvPr>
          <p:cNvCxnSpPr>
            <a:cxnSpLocks/>
          </p:cNvCxnSpPr>
          <p:nvPr/>
        </p:nvCxnSpPr>
        <p:spPr>
          <a:xfrm>
            <a:off x="2350008" y="261417"/>
            <a:ext cx="0" cy="5385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63FCE7-C3B3-40EB-A745-F5D15BC535BF}"/>
              </a:ext>
            </a:extLst>
          </p:cNvPr>
          <p:cNvCxnSpPr>
            <a:cxnSpLocks/>
          </p:cNvCxnSpPr>
          <p:nvPr/>
        </p:nvCxnSpPr>
        <p:spPr>
          <a:xfrm>
            <a:off x="3648456" y="261417"/>
            <a:ext cx="0" cy="5385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23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Lie</dc:creator>
  <cp:lastModifiedBy>Jacob Lie</cp:lastModifiedBy>
  <cp:revision>1</cp:revision>
  <dcterms:created xsi:type="dcterms:W3CDTF">2022-04-18T13:08:45Z</dcterms:created>
  <dcterms:modified xsi:type="dcterms:W3CDTF">2022-04-25T09:40:23Z</dcterms:modified>
</cp:coreProperties>
</file>