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" y="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21C9-1D83-4D71-8CDC-554FB0DA7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9E1D0-83EB-4E7D-A75D-03803D60A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36AE6-13C1-4B47-8BCE-2BE5E607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E12F-4F94-4656-83A5-6A76AC18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4754-FA94-41B1-AD1E-AE726086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7BCE-C39A-4154-8BF6-7BA38AC6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DA66A-1F63-48A6-8DB7-0A15BB05C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B697-B661-4F22-BA7A-A92EB286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CA91-C786-4DBF-8848-D7ECDA98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2213-92C7-4FF7-845F-153598A3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1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400FF-A88C-41CB-B222-8C71B8D98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5EC3D-E0FF-4565-94FC-61FC77E0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7E67-58CC-435A-8EBB-E5ABEF4B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1089-1CA9-4374-9C39-5F1B701A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5F17-75C0-448D-A335-13037DE1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3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B11A-6382-4907-AE67-0EC6E8F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9498-6DC0-401A-8061-33B80D32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C9F6-07A1-49F6-870D-9629EA83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63A5-5763-4AA9-9A78-9EFCB1EE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1DEE-9059-4407-A19A-6E167364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E2DA-D793-4B5C-A16B-8A2F52BF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C112-7222-4D98-808B-FF87A258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CD4D-A343-4834-A3CF-BF8586A9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3C7A2-5FD7-4019-9EDE-CB76C20D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2F30-A1C1-469E-B4FC-C8B7709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DD6E-12AD-4C81-9B44-3442C10B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F6CF-4F41-4E85-B9C2-5D41A05CA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0A3BF-BFFA-4CA4-92F0-0785D101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18EE9-221E-4F06-BB79-855C52C7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27980-69BA-44C1-8FCD-FDED2500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8E0BC-4259-401F-BBCC-20C9A841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2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0380-5BFF-4B9B-B944-887BD352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D8674-DA74-44EE-8959-5265AEFE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D0444-4952-473E-81DB-4CD267CA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82E9-9F4E-49B3-96AA-476F4AF92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E90F8-1B80-4B7D-B520-80119B07A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C5D26-8CF3-4CE7-9988-1361897A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26201-BCC4-4BB6-A3C3-8103A14C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3903-076E-4A54-9DA6-6820D67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F088-0A8E-4AF9-9AC8-47AF0BE2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68282-507B-4263-A00B-2240F18E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848C-5714-4695-8D38-8526C77A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67B8-B1B0-472B-98B3-196865D7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18242-B6B5-4B59-8FF0-E5B46A41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BB301-EF2C-4B42-8282-5637F308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D460-C40F-4B0D-8A2B-24F772EE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C8D0-07A8-4090-93BB-02D9AF2B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43CD-39CC-483B-96C4-1FCC4D86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0CF12-918B-4C45-AA43-B787F7E9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182E-0811-47A1-8F72-983DF17F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90BC-4736-49D3-910C-1D00BCA7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40DB-BFCF-462E-A4CC-E12C7E8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1A65-3F4D-495C-B824-118E8703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470EC-258E-42A0-9022-4003ED263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07C57-9D3E-4ED8-BCFA-196978648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22B02-CC85-429E-AA6D-A8E6B680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416AC-F402-4FCB-9A7F-57F39CA8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2E963-49AC-4B47-90CC-FA3C0A15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336C-B90A-45B5-AE3D-B5EB588C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67742-5B22-4694-B584-1A3A72398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CC0C-6008-4C2D-8371-1E48CD6AB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9CE4-D2CD-46A7-BD4D-810BFE7D24F9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99FB-B248-400D-87F2-076131EB7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164E-8C66-4718-9D87-9D2B407AD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6398-6BD3-4142-8E01-184435B9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2EAEAA70-06B7-4BBD-9A8D-3ACDA0C3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1" y="542974"/>
            <a:ext cx="8049426" cy="59164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F8519B6-1A62-4E6B-89DC-A0980F796352}"/>
              </a:ext>
            </a:extLst>
          </p:cNvPr>
          <p:cNvSpPr/>
          <p:nvPr/>
        </p:nvSpPr>
        <p:spPr>
          <a:xfrm>
            <a:off x="4608070" y="2272198"/>
            <a:ext cx="277649" cy="59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BD927A-2C41-4753-B532-B46764B6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73" y="3067380"/>
            <a:ext cx="986524" cy="241140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385B850-3A60-4A2A-8631-B2D9478D2B0A}"/>
              </a:ext>
            </a:extLst>
          </p:cNvPr>
          <p:cNvSpPr/>
          <p:nvPr/>
        </p:nvSpPr>
        <p:spPr>
          <a:xfrm>
            <a:off x="6526939" y="3127204"/>
            <a:ext cx="885991" cy="2291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711B7B-3508-4731-BE6B-182B38392F20}"/>
              </a:ext>
            </a:extLst>
          </p:cNvPr>
          <p:cNvCxnSpPr>
            <a:cxnSpLocks/>
          </p:cNvCxnSpPr>
          <p:nvPr/>
        </p:nvCxnSpPr>
        <p:spPr>
          <a:xfrm>
            <a:off x="4885719" y="2865749"/>
            <a:ext cx="1641220" cy="25532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01191C-652A-4613-829F-ED33CC8D16FC}"/>
              </a:ext>
            </a:extLst>
          </p:cNvPr>
          <p:cNvCxnSpPr>
            <a:cxnSpLocks/>
          </p:cNvCxnSpPr>
          <p:nvPr/>
        </p:nvCxnSpPr>
        <p:spPr>
          <a:xfrm>
            <a:off x="4885719" y="2272198"/>
            <a:ext cx="1641220" cy="8550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6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2022-04-15T13:39:02Z</dcterms:created>
  <dcterms:modified xsi:type="dcterms:W3CDTF">2022-04-15T13:49:09Z</dcterms:modified>
</cp:coreProperties>
</file>