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011646E1-0303-4708-9CB4-D6F35F2D8E12}"/>
    <pc:docChg chg="addSld modSld">
      <pc:chgData name="Jacob Lie" userId="bdcf7bb32438130b" providerId="LiveId" clId="{011646E1-0303-4708-9CB4-D6F35F2D8E12}" dt="2022-05-09T17:17:43.143" v="4" actId="14100"/>
      <pc:docMkLst>
        <pc:docMk/>
      </pc:docMkLst>
      <pc:sldChg chg="addSp modSp new mod">
        <pc:chgData name="Jacob Lie" userId="bdcf7bb32438130b" providerId="LiveId" clId="{011646E1-0303-4708-9CB4-D6F35F2D8E12}" dt="2022-05-09T17:17:43.143" v="4" actId="14100"/>
        <pc:sldMkLst>
          <pc:docMk/>
          <pc:sldMk cId="3251035435" sldId="257"/>
        </pc:sldMkLst>
        <pc:picChg chg="add mod">
          <ac:chgData name="Jacob Lie" userId="bdcf7bb32438130b" providerId="LiveId" clId="{011646E1-0303-4708-9CB4-D6F35F2D8E12}" dt="2022-05-09T17:17:43.143" v="4" actId="14100"/>
          <ac:picMkLst>
            <pc:docMk/>
            <pc:sldMk cId="3251035435" sldId="257"/>
            <ac:picMk id="3" creationId="{DC81B6D0-FF8A-66D9-3E2E-12F2E9C34A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F7B-AC46-2901-641E-56FBF6C5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5232-FA45-0715-5E1E-BADE7CF2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7E1D-D2C9-1FCA-6BF1-632370E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A1CAB-12D9-568C-1E1D-DB87B4BE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BAB0-48F7-EDC5-DEE2-202F2E6F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83BD-F6E1-BE47-63E8-BE6DD95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3EC33-6C0D-E6DB-664C-5C094F23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0DE2-3E5E-CC52-F044-AFBDF011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9E95-02F9-63E9-538F-87901B5A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B0A1-F997-1FD2-C1CE-0A3D5FC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FE4D-E0DC-206F-5114-9E6AF883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8CCB7-1D32-F1DA-F186-BEC81BFB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422E-3BBF-DB55-7FCA-47558649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DE96-47E3-7294-A514-3A6B3CCF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BFC5-119F-B9D0-A8D1-A291371A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D6F-B5DC-5137-6B78-0F57436C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1CB1-3C19-C463-37AA-E815478B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5467-67D2-D797-E1C4-54F22A8D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F6D8-8FD2-EBDB-382A-5CBAC25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78DC-5FB1-54A9-A73F-DA86606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728-CA89-E97D-1E7C-A1D10D5B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BFA3-510E-4141-7F43-254E3E5D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009E-87D6-E1E6-ED47-1E66C694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91D5-93F6-ED4F-6AE4-A54B5BA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2E0B-4204-E26F-58AE-D857287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94ED-6A68-CBAB-7D01-8CF6452B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7EAA-500E-8D47-B3C0-6BDBBD211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873C5-5619-247C-6750-797655804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CBCD-D9B7-2603-61DC-B49DC179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1C34-856C-4EDE-E37E-5BFABF55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BAC1-FDE7-C2E8-AE84-82651BDD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B099-9325-6E26-F3B0-1420914C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6F62-6179-9F82-46FB-712C42FA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1AAE7-732D-A0EC-5641-4F2F9742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09E2-566D-7309-66E7-C2D3BF5EA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1962D-BE82-30E6-EB1B-123CAEDAC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70419-06A7-6E42-C7AD-AF9FEED1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8FCAD-A3AB-FBB0-7AD9-88EE1EFF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6D1A2-0AAF-E6A1-EF9B-07661CDF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E6E-F2AF-F31C-13B1-07E5C465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F8F32-300D-5917-3310-72F2F696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D4F5F-6F7E-B31E-2470-E03A6210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46DD2-7B82-0238-D520-8AF7089E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ADA59-3B70-1673-E8F8-0C941A73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0BE4D-4ED9-B9FE-ACFB-64D663FB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CF7C0-0754-8559-1FD3-21CBA8A3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128C-76B9-A19C-4752-CCCAD16C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0DF5-FEC0-FAC7-EE11-765556F6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2510-FE73-BB12-3ECD-2CD23A5E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40AC2-2734-3BF6-4514-BFC59438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3860-59E8-1D21-85AD-696594A2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410D-7966-01B6-D95D-1968D77D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EC63-B332-0A3C-BA26-39BBB751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595F5-2ABD-742E-9EB4-B289B38A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EDD7-65D0-6F60-37A5-F7AEBCD8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94A12-ABD1-A6DA-4E4C-C2BA78E1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069D-5EC6-BB04-EAB1-77AA20D2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C95D0-7B99-470B-DF0F-41138C25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3B80B-993B-A26B-C95C-1F14A723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E633-C4CC-CA9F-6490-FE3046E6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B71F-F4E6-BE16-E535-BC5B972B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6578-5FCF-425F-BBB2-A7BCD37A9B64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A073-1B7A-6A64-B866-0EB68334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C04B-E991-63BF-F043-0F0E944F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2981-31D5-4711-AA22-B1BF6B852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25F616D7-DB7D-4646-A5D6-E3F373070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51" y="1130968"/>
            <a:ext cx="3691006" cy="532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979E8-83E4-42E6-FD97-990AB398114C}"/>
              </a:ext>
            </a:extLst>
          </p:cNvPr>
          <p:cNvSpPr txBox="1"/>
          <p:nvPr/>
        </p:nvSpPr>
        <p:spPr>
          <a:xfrm>
            <a:off x="4793381" y="456654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507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FBDF7-4253-4F44-0AFE-58C65C25FB2A}"/>
              </a:ext>
            </a:extLst>
          </p:cNvPr>
          <p:cNvSpPr txBox="1"/>
          <p:nvPr/>
        </p:nvSpPr>
        <p:spPr>
          <a:xfrm>
            <a:off x="2589196" y="298135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732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4064D-369E-D56C-E55B-A53E0D498621}"/>
              </a:ext>
            </a:extLst>
          </p:cNvPr>
          <p:cNvSpPr/>
          <p:nvPr/>
        </p:nvSpPr>
        <p:spPr>
          <a:xfrm>
            <a:off x="4360244" y="1251284"/>
            <a:ext cx="1347537" cy="512064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3CEC0F-7134-83EA-0D4F-AAF594FF291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13234" y="641320"/>
            <a:ext cx="1580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C9F037-F309-BC60-16B8-DCCFBEBA671D}"/>
              </a:ext>
            </a:extLst>
          </p:cNvPr>
          <p:cNvCxnSpPr>
            <a:cxnSpLocks/>
          </p:cNvCxnSpPr>
          <p:nvPr/>
        </p:nvCxnSpPr>
        <p:spPr>
          <a:xfrm>
            <a:off x="5305926" y="645790"/>
            <a:ext cx="1580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502CD6-45EA-93C3-ADEF-E988354593B9}"/>
              </a:ext>
            </a:extLst>
          </p:cNvPr>
          <p:cNvCxnSpPr>
            <a:cxnSpLocks/>
          </p:cNvCxnSpPr>
          <p:nvPr/>
        </p:nvCxnSpPr>
        <p:spPr>
          <a:xfrm flipV="1">
            <a:off x="2888381" y="1130968"/>
            <a:ext cx="0" cy="1842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C27-195F-58B4-B32C-0A05CE50B4E0}"/>
              </a:ext>
            </a:extLst>
          </p:cNvPr>
          <p:cNvCxnSpPr>
            <a:cxnSpLocks/>
          </p:cNvCxnSpPr>
          <p:nvPr/>
        </p:nvCxnSpPr>
        <p:spPr>
          <a:xfrm>
            <a:off x="2888381" y="3350682"/>
            <a:ext cx="0" cy="30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906650-9911-0934-653A-F13B587E213A}"/>
              </a:ext>
            </a:extLst>
          </p:cNvPr>
          <p:cNvSpPr txBox="1"/>
          <p:nvPr/>
        </p:nvSpPr>
        <p:spPr>
          <a:xfrm>
            <a:off x="4715416" y="757166"/>
            <a:ext cx="118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4"/>
                </a:solidFill>
              </a:rPr>
              <a:t>300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C9D77-FFE2-BD53-129A-CCEFBE666F72}"/>
              </a:ext>
            </a:extLst>
          </p:cNvPr>
          <p:cNvCxnSpPr>
            <a:cxnSpLocks/>
          </p:cNvCxnSpPr>
          <p:nvPr/>
        </p:nvCxnSpPr>
        <p:spPr>
          <a:xfrm flipH="1">
            <a:off x="4297680" y="949477"/>
            <a:ext cx="4177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A7B967-A6C0-2559-C920-6CC8D55C6DB2}"/>
              </a:ext>
            </a:extLst>
          </p:cNvPr>
          <p:cNvCxnSpPr>
            <a:cxnSpLocks/>
          </p:cNvCxnSpPr>
          <p:nvPr/>
        </p:nvCxnSpPr>
        <p:spPr>
          <a:xfrm>
            <a:off x="5201974" y="949477"/>
            <a:ext cx="5058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E77B31-8A64-59A4-BFB8-3AC6650649B4}"/>
              </a:ext>
            </a:extLst>
          </p:cNvPr>
          <p:cNvSpPr txBox="1"/>
          <p:nvPr/>
        </p:nvSpPr>
        <p:spPr>
          <a:xfrm>
            <a:off x="3600450" y="2724150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4"/>
                </a:solidFill>
              </a:rPr>
              <a:t>656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CA7D38-7577-5EFC-ACAB-B78E14A04C57}"/>
              </a:ext>
            </a:extLst>
          </p:cNvPr>
          <p:cNvCxnSpPr>
            <a:cxnSpLocks/>
          </p:cNvCxnSpPr>
          <p:nvPr/>
        </p:nvCxnSpPr>
        <p:spPr>
          <a:xfrm flipV="1">
            <a:off x="3881437" y="1251284"/>
            <a:ext cx="0" cy="1460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4435FB-2896-32AA-0A17-94448ABD9100}"/>
              </a:ext>
            </a:extLst>
          </p:cNvPr>
          <p:cNvCxnSpPr>
            <a:cxnSpLocks/>
          </p:cNvCxnSpPr>
          <p:nvPr/>
        </p:nvCxnSpPr>
        <p:spPr>
          <a:xfrm flipH="1">
            <a:off x="3881437" y="3101204"/>
            <a:ext cx="33337" cy="3270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4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1B6D0-FF8A-66D9-3E2E-12F2E9C3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787" y="308113"/>
            <a:ext cx="12362119" cy="61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3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2022-05-09T13:37:43Z</dcterms:created>
  <dcterms:modified xsi:type="dcterms:W3CDTF">2022-05-09T17:17:44Z</dcterms:modified>
</cp:coreProperties>
</file>