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3535D396-E14F-4CD7-A69D-67C51AED1020}"/>
    <pc:docChg chg="custSel modSld">
      <pc:chgData name="Jacob Lie" userId="bdcf7bb32438130b" providerId="LiveId" clId="{3535D396-E14F-4CD7-A69D-67C51AED1020}" dt="2022-04-01T17:10:58.784" v="13" actId="207"/>
      <pc:docMkLst>
        <pc:docMk/>
      </pc:docMkLst>
      <pc:sldChg chg="delSp modSp mod">
        <pc:chgData name="Jacob Lie" userId="bdcf7bb32438130b" providerId="LiveId" clId="{3535D396-E14F-4CD7-A69D-67C51AED1020}" dt="2022-04-01T17:10:58.784" v="13" actId="207"/>
        <pc:sldMkLst>
          <pc:docMk/>
          <pc:sldMk cId="2364062965" sldId="256"/>
        </pc:sldMkLst>
        <pc:spChg chg="mod">
          <ac:chgData name="Jacob Lie" userId="bdcf7bb32438130b" providerId="LiveId" clId="{3535D396-E14F-4CD7-A69D-67C51AED1020}" dt="2022-04-01T17:10:38.626" v="11" actId="207"/>
          <ac:spMkLst>
            <pc:docMk/>
            <pc:sldMk cId="2364062965" sldId="256"/>
            <ac:spMk id="5" creationId="{DD564114-3127-459A-8773-BE99C7473007}"/>
          </ac:spMkLst>
        </pc:spChg>
        <pc:spChg chg="mod">
          <ac:chgData name="Jacob Lie" userId="bdcf7bb32438130b" providerId="LiveId" clId="{3535D396-E14F-4CD7-A69D-67C51AED1020}" dt="2022-04-01T17:10:58.784" v="13" actId="207"/>
          <ac:spMkLst>
            <pc:docMk/>
            <pc:sldMk cId="2364062965" sldId="256"/>
            <ac:spMk id="20" creationId="{A6DA5CC7-5F83-4E81-ABAD-2E8E861887AC}"/>
          </ac:spMkLst>
        </pc:spChg>
        <pc:spChg chg="mod">
          <ac:chgData name="Jacob Lie" userId="bdcf7bb32438130b" providerId="LiveId" clId="{3535D396-E14F-4CD7-A69D-67C51AED1020}" dt="2022-04-01T17:10:15.855" v="9" actId="207"/>
          <ac:spMkLst>
            <pc:docMk/>
            <pc:sldMk cId="2364062965" sldId="256"/>
            <ac:spMk id="22" creationId="{7E3DCFDD-1C8A-4587-A1E0-269C9C692056}"/>
          </ac:spMkLst>
        </pc:spChg>
        <pc:spChg chg="mod">
          <ac:chgData name="Jacob Lie" userId="bdcf7bb32438130b" providerId="LiveId" clId="{3535D396-E14F-4CD7-A69D-67C51AED1020}" dt="2022-04-01T17:10:50.345" v="12" actId="207"/>
          <ac:spMkLst>
            <pc:docMk/>
            <pc:sldMk cId="2364062965" sldId="256"/>
            <ac:spMk id="25" creationId="{F7E9933F-54CA-4768-B57B-339476B945DD}"/>
          </ac:spMkLst>
        </pc:spChg>
        <pc:spChg chg="del mod">
          <ac:chgData name="Jacob Lie" userId="bdcf7bb32438130b" providerId="LiveId" clId="{3535D396-E14F-4CD7-A69D-67C51AED1020}" dt="2022-04-01T17:09:39.336" v="5" actId="478"/>
          <ac:spMkLst>
            <pc:docMk/>
            <pc:sldMk cId="2364062965" sldId="256"/>
            <ac:spMk id="31" creationId="{3AD9367F-C0D4-4B1F-8CCB-E411937F10B7}"/>
          </ac:spMkLst>
        </pc:spChg>
        <pc:spChg chg="mod">
          <ac:chgData name="Jacob Lie" userId="bdcf7bb32438130b" providerId="LiveId" clId="{3535D396-E14F-4CD7-A69D-67C51AED1020}" dt="2022-04-01T17:09:46.980" v="6" actId="1076"/>
          <ac:spMkLst>
            <pc:docMk/>
            <pc:sldMk cId="2364062965" sldId="256"/>
            <ac:spMk id="32" creationId="{03452A44-D384-4531-B986-8C82CBC497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2625-CA5C-441F-A1EA-93CB5B32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BC76-50A5-4AC8-9FDA-CB169F28B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1AD3-6F96-4556-85BD-F112344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496E-C20D-4EE3-B8E0-C435580D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99FE-FEE4-42DF-82B1-A5AA9C1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BA88-1D2B-4C3E-B5FD-7AA3EF63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C0AAF-EEC3-463E-9891-A0A5D997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07E0-FB2D-454B-BBC5-893048DD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F61E-2BF7-4A6C-A80F-1F96C0CB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9EEF-D500-4798-B28F-9C4DB5A2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4D1A-3703-4A89-ABFF-7D0DE39F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98448-634B-4855-A878-46ED09FC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F416-0573-41F8-A89A-FE00079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971C-30DC-41AC-B67E-6FA460EB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F16F-05B8-4DD7-B850-3F2A9B40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404F-6BE9-49AE-ACFB-7B43CA68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35C-C051-49ED-8F75-477B6F3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06EB-9594-46C1-B0F3-12B90616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6170-B3B8-4E32-8A9C-A3B5DC84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2459-E1D2-4735-B635-CE618544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AD7-94E7-479C-9577-F5327D50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242C-230F-4D61-87EE-7B4E50CB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2207-C7B8-4D74-BA07-9BB14CBB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2DEC-91AD-46DB-8E25-A2A1B81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1378-B7E8-4357-A143-593EC430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4CED-3339-48B0-A9E6-C0C4A415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1D37-2242-46C4-8C6D-CA9D1C291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5F8F2-B13A-4AA0-8928-3C692F49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C56C-5242-4DEF-BC95-35081C6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9A0E-EDFE-4348-A847-7CD0A79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6402-BB61-47F6-B3F3-F08D8D35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E231-7923-466C-87F9-3D66181F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1BF6-B828-423A-AAA3-11BC991D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385FD-5364-4B2F-B4EA-04ACD51C2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361A-B9A5-4251-84EC-B675368E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DC765-236F-4D23-AB99-077738BB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6E704-CABD-47AA-9D65-813A6694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E95EB-F075-4B9F-BF80-430E55B7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81926-F9A9-4218-9758-903FC6CB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66D0-9BC7-4181-91AB-56E19485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25129-341B-474E-8CAD-353D8690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B4E4-727D-4A6A-ADCA-8F906434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9EE38-E33C-495C-BA4D-5B730AFF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9D9D1-818B-4BED-AB18-A225A22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8F07-9897-4994-BFFA-E672E1B6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C76A-365E-4653-9E8D-329E0397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29A8-0A9F-4995-8EF1-52FEA25D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2775-2B79-4495-8726-54A2DD3C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1000-60EF-4BA3-9000-746684C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9A10-FB2B-45C5-A9E0-CDC194A6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8F7B-B8BF-4AD0-A449-75FEDA1F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5748-88F8-4388-9447-A366E2C8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74F2-4CF8-4757-BB24-564462A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D39D-7DE3-41B9-BAC9-A3F2017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69BC-AFD2-4C16-BDF9-49839377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61D3-3BF9-4D96-ACB6-B0B48BE5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9B462-625A-48E2-8ABC-EC83B4DC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ED90-BD39-41D6-A9A6-C402F688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915A4-648E-4400-B160-C50CB40C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65C3-8996-42BE-9EBF-DB4E5CDA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4FF1-6E69-4E7E-BC9B-6DD16EF7A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4212-CA97-4F74-8333-52CCD8911EF4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9C15-F6A7-4934-89D9-5E6AED88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CC1E-BAA4-48DD-B1E2-C1A4107E7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41BA-264F-45CF-BA29-B7E92C8BF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564114-3127-459A-8773-BE99C7473007}"/>
              </a:ext>
            </a:extLst>
          </p:cNvPr>
          <p:cNvSpPr/>
          <p:nvPr/>
        </p:nvSpPr>
        <p:spPr>
          <a:xfrm>
            <a:off x="4285672" y="949232"/>
            <a:ext cx="3218064" cy="2191132"/>
          </a:xfrm>
          <a:prstGeom prst="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963C924-5AC4-474F-A3A6-9994EE353934}"/>
              </a:ext>
            </a:extLst>
          </p:cNvPr>
          <p:cNvSpPr/>
          <p:nvPr/>
        </p:nvSpPr>
        <p:spPr>
          <a:xfrm rot="10800000">
            <a:off x="2955636" y="914399"/>
            <a:ext cx="730243" cy="73024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AB8EA73-A96C-42EB-BA4E-FDAD64ED1BD4}"/>
              </a:ext>
            </a:extLst>
          </p:cNvPr>
          <p:cNvSpPr/>
          <p:nvPr/>
        </p:nvSpPr>
        <p:spPr>
          <a:xfrm rot="10800000">
            <a:off x="6777097" y="949232"/>
            <a:ext cx="730243" cy="73024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A5CC7-5F83-4E81-ABAD-2E8E861887AC}"/>
              </a:ext>
            </a:extLst>
          </p:cNvPr>
          <p:cNvSpPr/>
          <p:nvPr/>
        </p:nvSpPr>
        <p:spPr>
          <a:xfrm rot="5400000">
            <a:off x="4145900" y="3942466"/>
            <a:ext cx="3218064" cy="2191132"/>
          </a:xfrm>
          <a:prstGeom prst="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DCFDD-1C8A-4587-A1E0-269C9C692056}"/>
              </a:ext>
            </a:extLst>
          </p:cNvPr>
          <p:cNvSpPr/>
          <p:nvPr/>
        </p:nvSpPr>
        <p:spPr>
          <a:xfrm>
            <a:off x="1191247" y="949230"/>
            <a:ext cx="2314910" cy="2191133"/>
          </a:xfrm>
          <a:prstGeom prst="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E9933F-54CA-4768-B57B-339476B945DD}"/>
              </a:ext>
            </a:extLst>
          </p:cNvPr>
          <p:cNvSpPr/>
          <p:nvPr/>
        </p:nvSpPr>
        <p:spPr>
          <a:xfrm rot="5400000">
            <a:off x="1191248" y="4006501"/>
            <a:ext cx="2306096" cy="2191133"/>
          </a:xfrm>
          <a:prstGeom prst="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678F30A-1D9F-41E2-AF0A-E39762F6918E}"/>
              </a:ext>
            </a:extLst>
          </p:cNvPr>
          <p:cNvSpPr/>
          <p:nvPr/>
        </p:nvSpPr>
        <p:spPr>
          <a:xfrm rot="10800000">
            <a:off x="2775914" y="949231"/>
            <a:ext cx="730243" cy="73024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58199CB-6FF3-49F6-9129-E6AF3CD82786}"/>
              </a:ext>
            </a:extLst>
          </p:cNvPr>
          <p:cNvSpPr/>
          <p:nvPr/>
        </p:nvSpPr>
        <p:spPr>
          <a:xfrm rot="10800000">
            <a:off x="2709620" y="3949019"/>
            <a:ext cx="730243" cy="73024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03452A44-D384-4531-B986-8C82CBC49723}"/>
              </a:ext>
            </a:extLst>
          </p:cNvPr>
          <p:cNvSpPr/>
          <p:nvPr/>
        </p:nvSpPr>
        <p:spPr>
          <a:xfrm rot="10800000">
            <a:off x="6120255" y="3429000"/>
            <a:ext cx="730243" cy="73024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AD8C01D-93CB-4F45-BF9F-70AB628E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79" y="4679262"/>
            <a:ext cx="1047896" cy="10764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9BF1837-0EDA-4556-8248-116B926345DF}"/>
              </a:ext>
            </a:extLst>
          </p:cNvPr>
          <p:cNvSpPr txBox="1"/>
          <p:nvPr/>
        </p:nvSpPr>
        <p:spPr>
          <a:xfrm>
            <a:off x="8138778" y="4832778"/>
            <a:ext cx="94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+</a:t>
            </a:r>
            <a:endParaRPr lang="en-US" sz="4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BE88432-2638-4E17-864F-023D8CAB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05" y="4679262"/>
            <a:ext cx="1292900" cy="11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2022-04-01T16:37:33Z</dcterms:created>
  <dcterms:modified xsi:type="dcterms:W3CDTF">2022-04-01T17:11:00Z</dcterms:modified>
</cp:coreProperties>
</file>