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93" d="100"/>
          <a:sy n="93" d="100"/>
        </p:scale>
        <p:origin x="118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0130-4AEA-C193-AF1C-8146744D6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9C084-6037-A3B7-2C37-E57AF08D1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C8D3-AF9E-C7C8-D00D-8599A28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4A98-0B9F-4D09-BBFE-2231906C54A6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85326-9317-9627-B797-DAC72354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06B2F-3EC8-D73E-3639-19BA4B67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6DB0-8586-4145-94E7-C13896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3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743F-0089-CED0-AFA0-8ACA2DD0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68E98-F10E-F25A-32F3-76A1D9879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2BAD-6AEB-4F03-421F-0D8E5AB3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4A98-0B9F-4D09-BBFE-2231906C54A6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7D65A-3B77-7D6C-249E-9F216284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73CD-B84A-3924-CB5B-C795AEE7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6DB0-8586-4145-94E7-C13896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333BE-2A56-FB0B-CD71-C0A4F3E93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E2634-7E47-23C1-4CE8-7FA4C8886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23F0-3FEC-CB25-CE03-8E673D63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4A98-0B9F-4D09-BBFE-2231906C54A6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E136-29F8-5E35-5E7E-F839520B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2884-58D5-58D8-5663-EC1019C8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6DB0-8586-4145-94E7-C13896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4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DC98-024D-D3C0-C6E1-ACB44DA6F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D4C5-3E13-18E6-2A7A-C39EFB79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2C42-4F78-43D3-7F7D-E8B2431A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4A98-0B9F-4D09-BBFE-2231906C54A6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6CB57-E4F6-50AE-6814-A05F9A83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761CC-0F7B-1BC9-7394-EF2BB9B0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6DB0-8586-4145-94E7-C13896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2010-4602-982E-EB8E-AB547414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9A3F0-BCD8-5B76-5362-87593755D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2C3B-049B-6996-E649-0C985C70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4A98-0B9F-4D09-BBFE-2231906C54A6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9B68-9217-9372-EDA7-9EFA4264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86B50-FCB8-F150-EBBC-BB0CFA62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6DB0-8586-4145-94E7-C13896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F693-56E9-2E37-1971-39FEEEB5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4150-3C1C-29AA-3D0E-9CD7C2967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72A0-0974-217F-4B93-F2BB44EEF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B1E66-87FB-D568-7F3C-9281B498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4A98-0B9F-4D09-BBFE-2231906C54A6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039AE-F208-E20D-0232-538F7E91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F7821-3E12-386F-FAF6-8F599EEA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6DB0-8586-4145-94E7-C13896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9376-F063-BC3B-2715-019C962F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9F01-79D8-D90D-EDC8-1B2A02968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EC53-89C1-188B-1F53-1938C4F40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9CE17-E2B3-FA62-4B0B-337A59EFD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696B8-67C1-F3AF-E530-9E4B072FE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06EEF-91E9-FE28-437A-CD8C7F1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4A98-0B9F-4D09-BBFE-2231906C54A6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D0E52-0938-67AD-C713-E4ABA666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DD565-ADFC-4330-B957-60BF7966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6DB0-8586-4145-94E7-C13896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294F-F0AB-ECAE-B910-4C6236E0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7FF49-8D74-1BD1-883C-63C974DC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4A98-0B9F-4D09-BBFE-2231906C54A6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8B04-A22F-2334-937E-D59F74E0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6E05B-EFF9-A042-CDDE-3000D06E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6DB0-8586-4145-94E7-C13896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278B8-E4E5-713E-7666-F9474FBC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4A98-0B9F-4D09-BBFE-2231906C54A6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6D465-DBE8-F0B7-2A27-1DF3CC7D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7BE5B-F4F2-CA34-C026-29EE9304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6DB0-8586-4145-94E7-C13896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9E2E-8955-E5D7-ABB9-6C35026F4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D5FB-BB51-C28A-9195-94F8250C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64FCC5-4285-83AE-C4E0-B3F7464D7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B743-5515-CB74-7D45-86048EAA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4A98-0B9F-4D09-BBFE-2231906C54A6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773BB-3197-0ACA-1F02-DB15F5D0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F1B1C-3B0B-F02D-DE6C-01BF7AAA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6DB0-8586-4145-94E7-C13896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8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7A70-0D7C-9479-1716-E885E8B5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B4A1BE-8513-8378-3489-22F14A267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EBDD0-F994-1794-7B02-3EF4673B1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FCDE8-5199-9485-4381-82819AF6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4A98-0B9F-4D09-BBFE-2231906C54A6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7BCF9-EBE3-1C23-9538-074667B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B73CB-9BCB-7DBC-FA1F-A2EE5105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F6DB0-8586-4145-94E7-C13896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7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2A041-7762-BD83-C259-9209DC9C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42758-78D9-F697-2145-0D4DD296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57BD-DC63-8EBD-B769-F9E5D7AE8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4A98-0B9F-4D09-BBFE-2231906C54A6}" type="datetimeFigureOut">
              <a:rPr lang="en-US" smtClean="0"/>
              <a:t>09-May-22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7B6B9-5894-61B0-20AB-99C549A91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0534-ED5C-3496-E994-6BC6A9D98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F6DB0-8586-4145-94E7-C13896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9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 with low confidence">
            <a:extLst>
              <a:ext uri="{FF2B5EF4-FFF2-40B4-BE49-F238E27FC236}">
                <a16:creationId xmlns:a16="http://schemas.microsoft.com/office/drawing/2014/main" id="{C01F4B1B-0771-2B76-4A01-75CBDECF9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8" t="1945" r="34085" b="5633"/>
          <a:stretch/>
        </p:blipFill>
        <p:spPr>
          <a:xfrm>
            <a:off x="6699707" y="603314"/>
            <a:ext cx="3912124" cy="5434554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15AEC19-DD6B-888B-4F68-0AEE09AC3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2" t="34536" r="23273"/>
          <a:stretch/>
        </p:blipFill>
        <p:spPr bwMode="auto">
          <a:xfrm rot="13233991">
            <a:off x="3691769" y="3335269"/>
            <a:ext cx="1828800" cy="1356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48E076-20EA-2DCA-9C58-F5E6E8D2E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132" y="977722"/>
            <a:ext cx="2981670" cy="16643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1C4BBD1-BCD3-B4DF-068F-ADF263343443}"/>
              </a:ext>
            </a:extLst>
          </p:cNvPr>
          <p:cNvSpPr/>
          <p:nvPr/>
        </p:nvSpPr>
        <p:spPr>
          <a:xfrm>
            <a:off x="6792687" y="727177"/>
            <a:ext cx="1994634" cy="13729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9FF514-80D1-33FB-5202-D24D1EDDCBDD}"/>
              </a:ext>
            </a:extLst>
          </p:cNvPr>
          <p:cNvCxnSpPr>
            <a:cxnSpLocks/>
          </p:cNvCxnSpPr>
          <p:nvPr/>
        </p:nvCxnSpPr>
        <p:spPr>
          <a:xfrm flipV="1">
            <a:off x="6306802" y="727177"/>
            <a:ext cx="485884" cy="2504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A30D03-69F7-AE6A-D8EB-3218E6C62F26}"/>
              </a:ext>
            </a:extLst>
          </p:cNvPr>
          <p:cNvCxnSpPr>
            <a:cxnSpLocks/>
          </p:cNvCxnSpPr>
          <p:nvPr/>
        </p:nvCxnSpPr>
        <p:spPr>
          <a:xfrm flipV="1">
            <a:off x="6306802" y="2100211"/>
            <a:ext cx="489192" cy="5418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C01231A-66B3-5A7E-36BB-57DD098643E4}"/>
              </a:ext>
            </a:extLst>
          </p:cNvPr>
          <p:cNvSpPr/>
          <p:nvPr/>
        </p:nvSpPr>
        <p:spPr>
          <a:xfrm>
            <a:off x="4506307" y="1611142"/>
            <a:ext cx="397531" cy="39753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E5470B-FD94-371A-D5DE-9ACF3587224A}"/>
              </a:ext>
            </a:extLst>
          </p:cNvPr>
          <p:cNvCxnSpPr>
            <a:stCxn id="7" idx="4"/>
          </p:cNvCxnSpPr>
          <p:nvPr/>
        </p:nvCxnSpPr>
        <p:spPr>
          <a:xfrm flipH="1">
            <a:off x="4395019" y="2008673"/>
            <a:ext cx="310054" cy="12668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5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1</cp:revision>
  <dcterms:created xsi:type="dcterms:W3CDTF">2022-05-09T08:31:52Z</dcterms:created>
  <dcterms:modified xsi:type="dcterms:W3CDTF">2022-05-09T08:41:04Z</dcterms:modified>
</cp:coreProperties>
</file>