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57E19-2A9C-49D0-B671-911CEAA65AF9}" v="1" dt="2022-04-27T15:03:3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Lie" userId="bdcf7bb32438130b" providerId="LiveId" clId="{5DE57E19-2A9C-49D0-B671-911CEAA65AF9}"/>
    <pc:docChg chg="custSel modSld">
      <pc:chgData name="Jacob Lie" userId="bdcf7bb32438130b" providerId="LiveId" clId="{5DE57E19-2A9C-49D0-B671-911CEAA65AF9}" dt="2022-04-27T15:03:40.839" v="4" actId="962"/>
      <pc:docMkLst>
        <pc:docMk/>
      </pc:docMkLst>
      <pc:sldChg chg="addSp delSp modSp mod">
        <pc:chgData name="Jacob Lie" userId="bdcf7bb32438130b" providerId="LiveId" clId="{5DE57E19-2A9C-49D0-B671-911CEAA65AF9}" dt="2022-04-27T15:03:40.839" v="4" actId="962"/>
        <pc:sldMkLst>
          <pc:docMk/>
          <pc:sldMk cId="117084506" sldId="256"/>
        </pc:sldMkLst>
        <pc:picChg chg="del">
          <ac:chgData name="Jacob Lie" userId="bdcf7bb32438130b" providerId="LiveId" clId="{5DE57E19-2A9C-49D0-B671-911CEAA65AF9}" dt="2022-04-27T15:03:29.424" v="0" actId="478"/>
          <ac:picMkLst>
            <pc:docMk/>
            <pc:sldMk cId="117084506" sldId="256"/>
            <ac:picMk id="42" creationId="{61E3D3E2-6DC9-4C76-8C8B-1F2908AAB212}"/>
          </ac:picMkLst>
        </pc:picChg>
        <pc:picChg chg="add mod">
          <ac:chgData name="Jacob Lie" userId="bdcf7bb32438130b" providerId="LiveId" clId="{5DE57E19-2A9C-49D0-B671-911CEAA65AF9}" dt="2022-04-27T15:03:40.839" v="4" actId="962"/>
          <ac:picMkLst>
            <pc:docMk/>
            <pc:sldMk cId="117084506" sldId="256"/>
            <ac:picMk id="44" creationId="{5D8BEE35-4AE3-478E-9C37-68350FC3E4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A5DA-D30F-4D5C-932D-4EB518F1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8E37E-8E23-4D54-B057-48BAEAD4E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7316-C7CA-49B1-AFDE-9E91B295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C826-3C32-4329-A96D-C0CFACDE8491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643F-546C-42B0-A2A3-147745C6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D96E4-5CA4-43A5-9E11-4FD3EF87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FFA-D257-4090-94EE-93375964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4679-B004-47CE-890B-7B2BD226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5A123-43AD-460B-AEF1-67314A80A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8621-96E7-466D-A0CB-E7CD15D4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C826-3C32-4329-A96D-C0CFACDE8491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448C-8762-45E2-91A7-69CA74B4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2556-7B57-43B9-86D5-4CD14599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FFA-D257-4090-94EE-93375964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7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CB078-3D46-4321-B105-372D55D04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83F02-F8E2-4879-A556-5DE0FB55F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319B-CD92-4918-99F5-4946F2A6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C826-3C32-4329-A96D-C0CFACDE8491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99CC-2AA8-4BCB-AC23-29AA59A2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749B-C4E6-4009-9ABF-B63EEC4B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FFA-D257-4090-94EE-93375964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7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E7DB-B0F4-4576-A3F6-99D3AE5D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0BF2-4229-4834-AB7D-DB197B28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13883-4CCC-43E3-8F3D-0BB0612F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C826-3C32-4329-A96D-C0CFACDE8491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28E9-FA46-4F5D-8BB7-E8CB42EB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4B9E-D355-422A-A3B6-83D17546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FFA-D257-4090-94EE-93375964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E069-22D4-4063-B959-40CCD881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087AB-FF27-4E2D-9F1B-1C985329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1A5D-35CF-48B3-A72D-2AC79551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C826-3C32-4329-A96D-C0CFACDE8491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674C2-1FD6-41A5-8145-903360C6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9824-448B-4991-A275-184256AA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FFA-D257-4090-94EE-93375964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7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021F-701F-476A-9FD6-5F7B214A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F525-499E-4E44-8B7A-6801587D2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3F47A-C078-46D9-B058-E34E4394D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9BE23-60B0-45CC-A2D8-22DC8CEA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C826-3C32-4329-A96D-C0CFACDE8491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BF425-1ED6-444C-9E4F-AA6F5303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5FB1D-A3E3-4CDF-8D79-87192EE9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FFA-D257-4090-94EE-93375964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0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298C-F80B-4EE1-8B2A-EFD34839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5F878-A91B-405D-8257-DCFD7D82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AE5C3-9762-4D9D-A94C-F9F289816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63023-42B3-430B-A29B-B93418D2E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9F857-B065-4D8A-95B5-E504D11B8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3E91B-43E0-4B2A-BCAB-398D27B0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C826-3C32-4329-A96D-C0CFACDE8491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569A6-CC8D-40B0-893A-792D4691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57740-683C-4B84-A98E-18BA3C0E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FFA-D257-4090-94EE-93375964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7DE1-155F-4A91-8542-ACF16B36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A3B18-FCDB-44D9-B4DC-EC9827A5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C826-3C32-4329-A96D-C0CFACDE8491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C9403-33D4-4925-8D6A-EB1360AA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645A1-B4C6-45FB-84DB-53D93131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FFA-D257-4090-94EE-93375964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7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50FFD-5F48-4B47-920C-7613C095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C826-3C32-4329-A96D-C0CFACDE8491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29B65-F96B-401F-9BE7-7949C6C6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3C076-F4DD-452C-927B-D5FE5C81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FFA-D257-4090-94EE-93375964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39AF-011B-453C-B4DB-13E833B6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9F75-4103-4B1F-A086-F0B04F3E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90A3-79CF-4A29-912D-6CE2A8483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8C113-3F45-4AA3-8CEA-4E5C233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C826-3C32-4329-A96D-C0CFACDE8491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C336D-0C50-438D-A92A-5CEC7EC8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3BD9B-F0AD-4F9D-8765-437BDC3C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FFA-D257-4090-94EE-93375964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4CD9-084E-4C9A-9E3C-307BAB23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C6951-5BC4-4DA9-AA3E-B01C68F17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4963B-3A30-4C40-B58B-4236424F8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0BA61-13EB-408D-B0F0-5DEC252D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C826-3C32-4329-A96D-C0CFACDE8491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D12A9-87EC-4551-BD36-63B22E35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F1212-7D1B-4F96-B4B4-CFECC225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FFA-D257-4090-94EE-93375964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E48FB-D645-4EC3-82CC-33C65037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2B621-A442-42CA-BA3E-3BBDAF1B7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BBDB5-9943-44B0-91E0-C60B21119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C826-3C32-4329-A96D-C0CFACDE8491}" type="datetimeFigureOut">
              <a:rPr lang="en-US" smtClean="0"/>
              <a:t>27-Apr-22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60F15-E40A-4B02-B690-C87A825F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3452-4F2E-456C-8A4C-8C57764F9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7BFFA-D257-4090-94EE-933759646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ountain, case&#10;&#10;Description automatically generated">
            <a:extLst>
              <a:ext uri="{FF2B5EF4-FFF2-40B4-BE49-F238E27FC236}">
                <a16:creationId xmlns:a16="http://schemas.microsoft.com/office/drawing/2014/main" id="{E18BF862-F8BC-45C6-BD71-1AD2C070A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1" y="992418"/>
            <a:ext cx="3275839" cy="452255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8BFCCC-675A-45A7-85BF-E243A83B2653}"/>
              </a:ext>
            </a:extLst>
          </p:cNvPr>
          <p:cNvCxnSpPr/>
          <p:nvPr/>
        </p:nvCxnSpPr>
        <p:spPr>
          <a:xfrm>
            <a:off x="942975" y="1516761"/>
            <a:ext cx="3009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23F001-BECD-4AE9-BAF1-E9FCE89C8628}"/>
              </a:ext>
            </a:extLst>
          </p:cNvPr>
          <p:cNvCxnSpPr/>
          <p:nvPr/>
        </p:nvCxnSpPr>
        <p:spPr>
          <a:xfrm>
            <a:off x="918210" y="1998345"/>
            <a:ext cx="3009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CC18E-483E-4774-9FE1-E5FD23645E4C}"/>
              </a:ext>
            </a:extLst>
          </p:cNvPr>
          <p:cNvCxnSpPr>
            <a:cxnSpLocks/>
          </p:cNvCxnSpPr>
          <p:nvPr/>
        </p:nvCxnSpPr>
        <p:spPr>
          <a:xfrm>
            <a:off x="918210" y="2488692"/>
            <a:ext cx="30346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4BB0CF-614B-4A5D-A890-1164EC07AC2D}"/>
              </a:ext>
            </a:extLst>
          </p:cNvPr>
          <p:cNvCxnSpPr>
            <a:cxnSpLocks/>
          </p:cNvCxnSpPr>
          <p:nvPr/>
        </p:nvCxnSpPr>
        <p:spPr>
          <a:xfrm>
            <a:off x="931640" y="3031617"/>
            <a:ext cx="30501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203520-3CB2-49EC-9859-B781FF21A4B6}"/>
              </a:ext>
            </a:extLst>
          </p:cNvPr>
          <p:cNvCxnSpPr>
            <a:cxnSpLocks/>
          </p:cNvCxnSpPr>
          <p:nvPr/>
        </p:nvCxnSpPr>
        <p:spPr>
          <a:xfrm>
            <a:off x="918210" y="3529584"/>
            <a:ext cx="30636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6DF2E1-C25D-4673-AD2D-99FAA424F80D}"/>
              </a:ext>
            </a:extLst>
          </p:cNvPr>
          <p:cNvCxnSpPr>
            <a:cxnSpLocks/>
          </p:cNvCxnSpPr>
          <p:nvPr/>
        </p:nvCxnSpPr>
        <p:spPr>
          <a:xfrm>
            <a:off x="891350" y="3979545"/>
            <a:ext cx="309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9249C0-4E47-41B9-83E6-D62776C0C589}"/>
              </a:ext>
            </a:extLst>
          </p:cNvPr>
          <p:cNvCxnSpPr>
            <a:cxnSpLocks/>
          </p:cNvCxnSpPr>
          <p:nvPr/>
        </p:nvCxnSpPr>
        <p:spPr>
          <a:xfrm>
            <a:off x="1242440" y="4534281"/>
            <a:ext cx="2468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1EC71D-64B3-4506-8C9D-A3AD97927B8D}"/>
              </a:ext>
            </a:extLst>
          </p:cNvPr>
          <p:cNvCxnSpPr>
            <a:cxnSpLocks/>
          </p:cNvCxnSpPr>
          <p:nvPr/>
        </p:nvCxnSpPr>
        <p:spPr>
          <a:xfrm>
            <a:off x="1484756" y="5070729"/>
            <a:ext cx="19842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196415-C3B1-4893-90CC-7DA66DE2AEA4}"/>
              </a:ext>
            </a:extLst>
          </p:cNvPr>
          <p:cNvCxnSpPr/>
          <p:nvPr/>
        </p:nvCxnSpPr>
        <p:spPr>
          <a:xfrm flipV="1">
            <a:off x="2423160" y="1516761"/>
            <a:ext cx="0" cy="174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F10961-AC64-4C25-8067-0826910DD7B8}"/>
              </a:ext>
            </a:extLst>
          </p:cNvPr>
          <p:cNvCxnSpPr>
            <a:cxnSpLocks/>
          </p:cNvCxnSpPr>
          <p:nvPr/>
        </p:nvCxnSpPr>
        <p:spPr>
          <a:xfrm>
            <a:off x="2423160" y="1691640"/>
            <a:ext cx="0" cy="306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D30CAAE-83E8-4AC5-BBFC-5579FC7759E6}"/>
              </a:ext>
            </a:extLst>
          </p:cNvPr>
          <p:cNvSpPr txBox="1"/>
          <p:nvPr/>
        </p:nvSpPr>
        <p:spPr>
          <a:xfrm>
            <a:off x="2447925" y="1581079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dx</a:t>
            </a:r>
            <a:endParaRPr lang="en-US" dirty="0"/>
          </a:p>
        </p:txBody>
      </p:sp>
      <p:pic>
        <p:nvPicPr>
          <p:cNvPr id="44" name="Picture 43" descr="Chart, line chart&#10;&#10;Description automatically generated">
            <a:extLst>
              <a:ext uri="{FF2B5EF4-FFF2-40B4-BE49-F238E27FC236}">
                <a16:creationId xmlns:a16="http://schemas.microsoft.com/office/drawing/2014/main" id="{5D8BEE35-4AE3-478E-9C37-68350FC3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79" y="992418"/>
            <a:ext cx="6441199" cy="46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1</cp:revision>
  <dcterms:created xsi:type="dcterms:W3CDTF">2022-04-27T14:34:26Z</dcterms:created>
  <dcterms:modified xsi:type="dcterms:W3CDTF">2022-04-27T15:03:42Z</dcterms:modified>
</cp:coreProperties>
</file>