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63" r:id="rId2"/>
    <p:sldId id="298" r:id="rId3"/>
    <p:sldId id="320" r:id="rId4"/>
    <p:sldId id="289" r:id="rId5"/>
    <p:sldId id="321" r:id="rId6"/>
    <p:sldId id="307" r:id="rId7"/>
    <p:sldId id="308" r:id="rId8"/>
    <p:sldId id="312" r:id="rId9"/>
    <p:sldId id="309" r:id="rId10"/>
    <p:sldId id="310" r:id="rId11"/>
    <p:sldId id="295" r:id="rId12"/>
    <p:sldId id="313" r:id="rId13"/>
    <p:sldId id="290" r:id="rId14"/>
    <p:sldId id="311" r:id="rId15"/>
    <p:sldId id="299" r:id="rId16"/>
    <p:sldId id="306" r:id="rId17"/>
    <p:sldId id="314" r:id="rId18"/>
    <p:sldId id="300" r:id="rId19"/>
    <p:sldId id="302" r:id="rId20"/>
    <p:sldId id="301" r:id="rId21"/>
    <p:sldId id="304" r:id="rId22"/>
    <p:sldId id="317" r:id="rId23"/>
    <p:sldId id="316" r:id="rId24"/>
    <p:sldId id="292" r:id="rId25"/>
    <p:sldId id="315" r:id="rId26"/>
    <p:sldId id="318" r:id="rId27"/>
    <p:sldId id="319" r:id="rId28"/>
    <p:sldId id="294" r:id="rId29"/>
    <p:sldId id="296" r:id="rId30"/>
    <p:sldId id="305" r:id="rId31"/>
    <p:sldId id="283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2B4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4" autoAdjust="0"/>
    <p:restoredTop sz="84049" autoAdjust="0"/>
  </p:normalViewPr>
  <p:slideViewPr>
    <p:cSldViewPr snapToGrid="0">
      <p:cViewPr varScale="1">
        <p:scale>
          <a:sx n="136" d="100"/>
          <a:sy n="136" d="100"/>
        </p:scale>
        <p:origin x="102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43E21-F321-4FE3-BD22-BCF0CBD6AF24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C654C-73E2-4A94-8771-C640F366259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4640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C654C-73E2-4A94-8771-C640F366259E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053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912341" cy="365125"/>
          </a:xfrm>
        </p:spPr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097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846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778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07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378"/>
            <a:ext cx="10515600" cy="4570585"/>
          </a:xfrm>
        </p:spPr>
        <p:txBody>
          <a:bodyPr>
            <a:normAutofit/>
          </a:bodyPr>
          <a:lstStyle>
            <a:lvl1pPr>
              <a:defRPr sz="3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25475" indent="-354013">
              <a:buFont typeface="Segoe UI" panose="020B0502040204020203" pitchFamily="34" charset="0"/>
              <a:buChar char="‒"/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2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350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10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86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370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62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885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275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97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83E0-72C4-4CD7-8591-1A91FA3405F3}" type="datetimeFigureOut">
              <a:rPr lang="sv-SE" smtClean="0"/>
              <a:t>2021-10-15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C02-0841-4C0A-925C-BC67AD1341D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7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99775D53-701E-4328-966C-F1CB17186112}"/>
              </a:ext>
            </a:extLst>
          </p:cNvPr>
          <p:cNvSpPr/>
          <p:nvPr userDrawn="1"/>
        </p:nvSpPr>
        <p:spPr>
          <a:xfrm flipH="1">
            <a:off x="126999" y="6520732"/>
            <a:ext cx="11963400" cy="0"/>
          </a:xfrm>
          <a:prstGeom prst="line">
            <a:avLst/>
          </a:prstGeom>
          <a:ln w="25400">
            <a:solidFill>
              <a:srgbClr val="F8B322"/>
            </a:solidFill>
            <a:prstDash val="solid"/>
          </a:ln>
        </p:spPr>
        <p:txBody>
          <a:bodyPr lIns="109080" tIns="64080" rIns="109080" bIns="64080" anchor="ctr" anchorCtr="1"/>
          <a:lstStyle/>
          <a:p>
            <a:pPr lvl="0" rtl="0" hangingPunct="0">
              <a:buNone/>
              <a:tabLst/>
            </a:pPr>
            <a:endParaRPr lang="en-US" sz="2400" kern="1200">
              <a:solidFill>
                <a:srgbClr val="FFFFFF"/>
              </a:solidFill>
              <a:latin typeface="Arial Black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7290B-0298-4D1C-97A1-750A35A69AFF}"/>
              </a:ext>
            </a:extLst>
          </p:cNvPr>
          <p:cNvSpPr/>
          <p:nvPr userDrawn="1"/>
        </p:nvSpPr>
        <p:spPr>
          <a:xfrm>
            <a:off x="10035539" y="6334035"/>
            <a:ext cx="1394461" cy="40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33FD8F-7395-4A10-BF90-FC8CB5F7CCB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81" y="6369602"/>
            <a:ext cx="1223319" cy="46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" TargetMode="External"/><Relationship Id="rId2" Type="http://schemas.openxmlformats.org/officeDocument/2006/relationships/hyperlink" Target="https://docs.microsoft.com/en-us/dotnet/csharp/whats-new/csharp-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vs/preview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D42-1422-4A8F-9A4E-E7983106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04" y="2541049"/>
            <a:ext cx="9669518" cy="2387600"/>
          </a:xfrm>
        </p:spPr>
        <p:txBody>
          <a:bodyPr>
            <a:normAutofit/>
          </a:bodyPr>
          <a:lstStyle/>
          <a:p>
            <a:r>
              <a:rPr lang="sv-SE" sz="8900" dirty="0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10</a:t>
            </a:r>
            <a:br>
              <a:rPr lang="sv-SE" dirty="0">
                <a:solidFill>
                  <a:srgbClr val="2B4D8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sv-SE" dirty="0">
              <a:solidFill>
                <a:srgbClr val="2B4D8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B7038-C13F-4350-9339-4C1D4A599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4628" y="186047"/>
            <a:ext cx="3317627" cy="1317424"/>
          </a:xfrm>
        </p:spPr>
        <p:txBody>
          <a:bodyPr anchor="t">
            <a:normAutofit/>
          </a:bodyPr>
          <a:lstStyle/>
          <a:p>
            <a:pPr algn="l">
              <a:lnSpc>
                <a:spcPct val="120000"/>
              </a:lnSpc>
            </a:pPr>
            <a:r>
              <a:rPr lang="sv-SE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Jacob Lundberg</a:t>
            </a:r>
            <a:br>
              <a:rPr lang="sv-SE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2800" dirty="0" err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Squeed</a:t>
            </a:r>
            <a:r>
              <a:rPr lang="sv-SE" sz="28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Göteborg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EE9F4-5215-4879-9834-B96EA1AA1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9" y="186047"/>
            <a:ext cx="2592393" cy="259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5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7115-063E-457B-9B5F-010297EA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Record </a:t>
            </a:r>
            <a:r>
              <a:rPr lang="sv-SE" dirty="0" err="1"/>
              <a:t>structs</a:t>
            </a:r>
            <a:r>
              <a:rPr lang="sv-SE" dirty="0"/>
              <a:t> – </a:t>
            </a:r>
            <a:r>
              <a:rPr lang="sv-SE" dirty="0" err="1"/>
              <a:t>Object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8B6A-0E32-4C2F-AF44-496BD8D0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Equals</a:t>
            </a:r>
            <a:r>
              <a:rPr lang="sv-SE" dirty="0"/>
              <a:t> ger </a:t>
            </a:r>
            <a:r>
              <a:rPr lang="sv-SE" dirty="0" err="1"/>
              <a:t>true</a:t>
            </a:r>
            <a:r>
              <a:rPr lang="sv-SE" dirty="0"/>
              <a:t> om alla värden är samma</a:t>
            </a:r>
          </a:p>
          <a:p>
            <a:pPr lvl="1"/>
            <a:r>
              <a:rPr lang="sv-SE" dirty="0"/>
              <a:t>Stämmer för alla </a:t>
            </a:r>
            <a:r>
              <a:rPr lang="sv-SE" dirty="0" err="1"/>
              <a:t>structs</a:t>
            </a:r>
            <a:endParaRPr lang="sv-SE" dirty="0"/>
          </a:p>
          <a:p>
            <a:r>
              <a:rPr lang="sv-SE" dirty="0"/>
              <a:t>Record </a:t>
            </a:r>
            <a:r>
              <a:rPr lang="sv-SE" dirty="0" err="1"/>
              <a:t>structs</a:t>
            </a:r>
            <a:r>
              <a:rPr lang="sv-SE" dirty="0"/>
              <a:t> tillåter == samt !=</a:t>
            </a:r>
          </a:p>
        </p:txBody>
      </p:sp>
    </p:spTree>
    <p:extLst>
      <p:ext uri="{BB962C8B-B14F-4D97-AF65-F5344CB8AC3E}">
        <p14:creationId xmlns:p14="http://schemas.microsoft.com/office/powerpoint/2010/main" val="171637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2349-6455-43A0-A944-9DC4A1D0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Record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seal</a:t>
            </a:r>
            <a:r>
              <a:rPr lang="sv-SE" dirty="0"/>
              <a:t> </a:t>
            </a:r>
            <a:r>
              <a:rPr lang="sv-SE" dirty="0" err="1"/>
              <a:t>ToString</a:t>
            </a:r>
            <a:r>
              <a:rPr lang="sv-SE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90A0-6A45-4E45-8CFC-06175C34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Sealed</a:t>
            </a:r>
            <a:r>
              <a:rPr lang="sv-SE" dirty="0"/>
              <a:t> </a:t>
            </a:r>
            <a:r>
              <a:rPr lang="sv-SE" dirty="0" err="1"/>
              <a:t>modifier</a:t>
            </a:r>
            <a:r>
              <a:rPr lang="sv-SE" dirty="0"/>
              <a:t> på </a:t>
            </a:r>
            <a:r>
              <a:rPr lang="sv-SE" dirty="0" err="1"/>
              <a:t>ToString</a:t>
            </a:r>
            <a:r>
              <a:rPr lang="sv-SE" dirty="0"/>
              <a:t> </a:t>
            </a:r>
            <a:r>
              <a:rPr lang="sv-SE" dirty="0" err="1"/>
              <a:t>override</a:t>
            </a:r>
            <a:endParaRPr lang="sv-SE" dirty="0"/>
          </a:p>
          <a:p>
            <a:r>
              <a:rPr lang="sv-SE" dirty="0"/>
              <a:t>Ärvande klasser kan inte </a:t>
            </a:r>
            <a:r>
              <a:rPr lang="sv-SE" dirty="0" err="1"/>
              <a:t>override</a:t>
            </a:r>
            <a:r>
              <a:rPr lang="sv-SE" dirty="0"/>
              <a:t> </a:t>
            </a:r>
            <a:r>
              <a:rPr lang="sv-SE" dirty="0" err="1"/>
              <a:t>ToString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695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2349-6455-43A0-A944-9DC4A1D0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Record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seal</a:t>
            </a:r>
            <a:r>
              <a:rPr lang="sv-SE" dirty="0"/>
              <a:t> </a:t>
            </a:r>
            <a:r>
              <a:rPr lang="sv-SE" dirty="0" err="1"/>
              <a:t>ToString</a:t>
            </a:r>
            <a:r>
              <a:rPr lang="sv-SE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90A0-6A45-4E45-8CFC-06175C34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82C48-92C1-46D8-93C0-782D3202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7" y="1583524"/>
            <a:ext cx="6464650" cy="3946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24C7A-FF9C-4E24-B9C3-913E41B9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68" y="2121067"/>
            <a:ext cx="4944625" cy="26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6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CA23-C2AD-4C8A-8355-CFC96131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improvements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D702-01DC-4085-B347-9274E84C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Parameterlös </a:t>
            </a:r>
            <a:r>
              <a:rPr lang="sv-SE" dirty="0" err="1"/>
              <a:t>konstruktor</a:t>
            </a:r>
            <a:endParaRPr lang="sv-SE" dirty="0"/>
          </a:p>
          <a:p>
            <a:pPr lvl="1"/>
            <a:r>
              <a:rPr lang="sv-SE" dirty="0"/>
              <a:t>Initiera fält till standard</a:t>
            </a:r>
          </a:p>
          <a:p>
            <a:pPr lvl="1"/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D6FDE-0892-4846-92F1-E48D463ED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009" y="2126974"/>
            <a:ext cx="5956886" cy="41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CA23-C2AD-4C8A-8355-CFC96131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improvements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D702-01DC-4085-B347-9274E84C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Field</a:t>
            </a:r>
            <a:r>
              <a:rPr lang="sv-SE" dirty="0"/>
              <a:t> </a:t>
            </a:r>
            <a:r>
              <a:rPr lang="sv-SE" dirty="0" err="1"/>
              <a:t>initializers</a:t>
            </a:r>
            <a:endParaRPr lang="sv-SE" dirty="0"/>
          </a:p>
          <a:p>
            <a:pPr lvl="1"/>
            <a:r>
              <a:rPr lang="sv-SE" dirty="0"/>
              <a:t>Kan initiera fält till standardvärden</a:t>
            </a:r>
          </a:p>
          <a:p>
            <a:pPr lvl="1"/>
            <a:r>
              <a:rPr lang="sv-SE" dirty="0"/>
              <a:t>Ignoreras av default och </a:t>
            </a:r>
            <a:r>
              <a:rPr lang="sv-SE" dirty="0" err="1"/>
              <a:t>array</a:t>
            </a: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E91EC-B0D3-4BB2-BC47-F7E6870F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2" y="3560754"/>
            <a:ext cx="5575242" cy="2178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22435-9228-47FE-AD0E-506749A5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0" y="3995530"/>
            <a:ext cx="6145878" cy="12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18E-9711-4F6F-A505-EDC37D7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directives</a:t>
            </a:r>
            <a:endParaRPr lang="sv-SE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CF01205-9F57-4A78-ADB6-2BB3DF084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656" y="1392196"/>
            <a:ext cx="8613878" cy="4853248"/>
          </a:xfrm>
        </p:spPr>
      </p:pic>
    </p:spTree>
    <p:extLst>
      <p:ext uri="{BB962C8B-B14F-4D97-AF65-F5344CB8AC3E}">
        <p14:creationId xmlns:p14="http://schemas.microsoft.com/office/powerpoint/2010/main" val="43042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18E-9711-4F6F-A505-EDC37D7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directives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F909-69AF-4612-9484-37306CE0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Behöver endast ett </a:t>
            </a:r>
            <a:r>
              <a:rPr lang="sv-SE" dirty="0" err="1"/>
              <a:t>using</a:t>
            </a:r>
            <a:r>
              <a:rPr lang="sv-SE" dirty="0"/>
              <a:t> per projekt</a:t>
            </a:r>
          </a:p>
        </p:txBody>
      </p:sp>
    </p:spTree>
    <p:extLst>
      <p:ext uri="{BB962C8B-B14F-4D97-AF65-F5344CB8AC3E}">
        <p14:creationId xmlns:p14="http://schemas.microsoft.com/office/powerpoint/2010/main" val="409739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18E-9711-4F6F-A505-EDC37D7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directives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F909-69AF-4612-9484-37306CE0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B01CDE-4A5F-46CC-ADAC-FB3B1E675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85" y="1465330"/>
            <a:ext cx="4571163" cy="44828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475DA-84E7-4DB4-944E-056BDB5D6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9064"/>
            <a:ext cx="4716455" cy="45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3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18E-9711-4F6F-A505-EDC37D7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directives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F909-69AF-4612-9484-37306CE0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Man kan blanda global och vanliga </a:t>
            </a:r>
            <a:r>
              <a:rPr lang="sv-SE" dirty="0" err="1"/>
              <a:t>using</a:t>
            </a:r>
            <a:endParaRPr lang="sv-SE" dirty="0"/>
          </a:p>
          <a:p>
            <a:pPr lvl="1"/>
            <a:r>
              <a:rPr lang="sv-SE" dirty="0"/>
              <a:t>Visual Studio varnar</a:t>
            </a:r>
          </a:p>
          <a:p>
            <a:pPr lvl="1"/>
            <a:r>
              <a:rPr lang="sv-SE" dirty="0"/>
              <a:t>Men inte var global är satt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101B2-7D74-4A22-A044-B4376D0AE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43" y="2156852"/>
            <a:ext cx="5287113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18E-9711-4F6F-A505-EDC37D7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directives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F909-69AF-4612-9484-37306CE0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Man kan blanda global och vanliga </a:t>
            </a:r>
            <a:r>
              <a:rPr lang="sv-SE" dirty="0" err="1"/>
              <a:t>using</a:t>
            </a:r>
            <a:endParaRPr lang="sv-SE" dirty="0"/>
          </a:p>
          <a:p>
            <a:pPr lvl="1"/>
            <a:r>
              <a:rPr lang="sv-SE" dirty="0"/>
              <a:t>Visual Studio varnar</a:t>
            </a:r>
          </a:p>
          <a:p>
            <a:pPr lvl="1"/>
            <a:r>
              <a:rPr lang="sv-SE" dirty="0"/>
              <a:t>Men inte var global är satt</a:t>
            </a:r>
          </a:p>
          <a:p>
            <a:r>
              <a:rPr lang="sv-SE" dirty="0"/>
              <a:t>Ordningen spelar roll, global måste vara före:</a:t>
            </a:r>
          </a:p>
          <a:p>
            <a:pPr lvl="1"/>
            <a:r>
              <a:rPr lang="sv-SE" dirty="0"/>
              <a:t>Icke-globala </a:t>
            </a:r>
            <a:r>
              <a:rPr lang="sv-SE" dirty="0" err="1"/>
              <a:t>usings</a:t>
            </a:r>
            <a:endParaRPr lang="sv-SE" dirty="0"/>
          </a:p>
          <a:p>
            <a:pPr lvl="1"/>
            <a:r>
              <a:rPr lang="sv-SE" dirty="0" err="1"/>
              <a:t>Namespace</a:t>
            </a:r>
            <a:r>
              <a:rPr lang="sv-SE" dirty="0"/>
              <a:t>-deklaration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A6DEF-DD85-4359-8C5B-9826C16C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08451"/>
            <a:ext cx="5579165" cy="14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0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53E7-3430-4680-9E2D-EC29F72F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C#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5B82-A800-4822-8E58-FB6D0BAB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Släpps med .NET 6 i november</a:t>
            </a:r>
          </a:p>
          <a:p>
            <a:r>
              <a:rPr lang="sv-SE" dirty="0"/>
              <a:t>Finns i </a:t>
            </a:r>
            <a:r>
              <a:rPr lang="sv-SE" dirty="0" err="1"/>
              <a:t>preview</a:t>
            </a:r>
            <a:endParaRPr lang="sv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DD37AF-6792-4C2D-9E9C-397514F2B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9219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90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18E-9711-4F6F-A505-EDC37D7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directives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F909-69AF-4612-9484-37306CE0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funkar även med </a:t>
            </a:r>
            <a:r>
              <a:rPr lang="sv-SE" dirty="0" err="1"/>
              <a:t>static</a:t>
            </a:r>
            <a:r>
              <a:rPr lang="sv-SE" dirty="0"/>
              <a:t> och alias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FEF53-A5C9-4118-B8A5-85A49CAE6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163" y="3429000"/>
            <a:ext cx="7428479" cy="15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3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18E-9711-4F6F-A505-EDC37D7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directives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F909-69AF-4612-9484-37306CE0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Implicita global </a:t>
            </a:r>
            <a:r>
              <a:rPr lang="sv-SE" dirty="0" err="1"/>
              <a:t>usings</a:t>
            </a:r>
            <a:r>
              <a:rPr lang="sv-SE" dirty="0"/>
              <a:t> .NET 6</a:t>
            </a:r>
            <a:br>
              <a:rPr lang="sv-SE" dirty="0"/>
            </a:br>
            <a:endParaRPr lang="sv-SE" dirty="0"/>
          </a:p>
          <a:p>
            <a:pPr lvl="2"/>
            <a:r>
              <a:rPr lang="sv-SE" sz="2400" b="0" dirty="0">
                <a:effectLst/>
              </a:rPr>
              <a:t>global </a:t>
            </a:r>
            <a:r>
              <a:rPr lang="sv-SE" sz="2400" b="0" dirty="0" err="1">
                <a:effectLst/>
              </a:rPr>
              <a:t>using</a:t>
            </a:r>
            <a:r>
              <a:rPr lang="sv-SE" sz="2400" b="0" dirty="0">
                <a:effectLst/>
              </a:rPr>
              <a:t> global::System;</a:t>
            </a:r>
          </a:p>
          <a:p>
            <a:pPr lvl="2"/>
            <a:r>
              <a:rPr lang="sv-SE" sz="2400" b="0" dirty="0">
                <a:effectLst/>
              </a:rPr>
              <a:t>global </a:t>
            </a:r>
            <a:r>
              <a:rPr lang="sv-SE" sz="2400" b="0" dirty="0" err="1">
                <a:effectLst/>
              </a:rPr>
              <a:t>using</a:t>
            </a:r>
            <a:r>
              <a:rPr lang="sv-SE" sz="2400" b="0" dirty="0">
                <a:effectLst/>
              </a:rPr>
              <a:t> global::</a:t>
            </a:r>
            <a:r>
              <a:rPr lang="sv-SE" sz="2400" b="0" dirty="0" err="1">
                <a:effectLst/>
              </a:rPr>
              <a:t>System.Collections.Generic</a:t>
            </a:r>
            <a:r>
              <a:rPr lang="sv-SE" sz="2400" b="0" dirty="0">
                <a:effectLst/>
              </a:rPr>
              <a:t>;</a:t>
            </a:r>
          </a:p>
          <a:p>
            <a:pPr lvl="2"/>
            <a:r>
              <a:rPr lang="sv-SE" sz="2400" b="0" dirty="0">
                <a:effectLst/>
              </a:rPr>
              <a:t>global </a:t>
            </a:r>
            <a:r>
              <a:rPr lang="sv-SE" sz="2400" b="0" dirty="0" err="1">
                <a:effectLst/>
              </a:rPr>
              <a:t>using</a:t>
            </a:r>
            <a:r>
              <a:rPr lang="sv-SE" sz="2400" b="0" dirty="0">
                <a:effectLst/>
              </a:rPr>
              <a:t> global::System.IO;</a:t>
            </a:r>
          </a:p>
          <a:p>
            <a:pPr lvl="2"/>
            <a:r>
              <a:rPr lang="sv-SE" sz="2400" b="0" dirty="0">
                <a:effectLst/>
              </a:rPr>
              <a:t>global </a:t>
            </a:r>
            <a:r>
              <a:rPr lang="sv-SE" sz="2400" b="0" dirty="0" err="1">
                <a:effectLst/>
              </a:rPr>
              <a:t>using</a:t>
            </a:r>
            <a:r>
              <a:rPr lang="sv-SE" sz="2400" b="0" dirty="0">
                <a:effectLst/>
              </a:rPr>
              <a:t> global::</a:t>
            </a:r>
            <a:r>
              <a:rPr lang="sv-SE" sz="2400" b="0" dirty="0" err="1">
                <a:effectLst/>
              </a:rPr>
              <a:t>System.Linq</a:t>
            </a:r>
            <a:r>
              <a:rPr lang="sv-SE" sz="2400" b="0" dirty="0">
                <a:effectLst/>
              </a:rPr>
              <a:t>;</a:t>
            </a:r>
          </a:p>
          <a:p>
            <a:pPr lvl="2"/>
            <a:r>
              <a:rPr lang="sv-SE" sz="2400" b="0" dirty="0">
                <a:effectLst/>
              </a:rPr>
              <a:t>global </a:t>
            </a:r>
            <a:r>
              <a:rPr lang="sv-SE" sz="2400" b="0" dirty="0" err="1">
                <a:effectLst/>
              </a:rPr>
              <a:t>using</a:t>
            </a:r>
            <a:r>
              <a:rPr lang="sv-SE" sz="2400" b="0" dirty="0">
                <a:effectLst/>
              </a:rPr>
              <a:t> global::</a:t>
            </a:r>
            <a:r>
              <a:rPr lang="sv-SE" sz="2400" b="0" dirty="0" err="1">
                <a:effectLst/>
              </a:rPr>
              <a:t>System.Net.Http</a:t>
            </a:r>
            <a:r>
              <a:rPr lang="sv-SE" sz="2400" b="0" dirty="0">
                <a:effectLst/>
              </a:rPr>
              <a:t>;</a:t>
            </a:r>
          </a:p>
          <a:p>
            <a:pPr lvl="2"/>
            <a:r>
              <a:rPr lang="sv-SE" sz="2400" b="0" dirty="0">
                <a:effectLst/>
              </a:rPr>
              <a:t>global </a:t>
            </a:r>
            <a:r>
              <a:rPr lang="sv-SE" sz="2400" b="0" dirty="0" err="1">
                <a:effectLst/>
              </a:rPr>
              <a:t>using</a:t>
            </a:r>
            <a:r>
              <a:rPr lang="sv-SE" sz="2400" b="0" dirty="0">
                <a:effectLst/>
              </a:rPr>
              <a:t> global::</a:t>
            </a:r>
            <a:r>
              <a:rPr lang="sv-SE" sz="2400" b="0" dirty="0" err="1">
                <a:effectLst/>
              </a:rPr>
              <a:t>System.Threading</a:t>
            </a:r>
            <a:r>
              <a:rPr lang="sv-SE" sz="2400" b="0" dirty="0">
                <a:effectLst/>
              </a:rPr>
              <a:t>;</a:t>
            </a:r>
          </a:p>
          <a:p>
            <a:pPr lvl="2"/>
            <a:r>
              <a:rPr lang="sv-SE" sz="2400" b="0" dirty="0">
                <a:effectLst/>
              </a:rPr>
              <a:t>global </a:t>
            </a:r>
            <a:r>
              <a:rPr lang="sv-SE" sz="2400" b="0" dirty="0" err="1">
                <a:effectLst/>
              </a:rPr>
              <a:t>using</a:t>
            </a:r>
            <a:r>
              <a:rPr lang="sv-SE" sz="2400" b="0" dirty="0">
                <a:effectLst/>
              </a:rPr>
              <a:t> global::</a:t>
            </a:r>
            <a:r>
              <a:rPr lang="sv-SE" sz="2400" b="0" dirty="0" err="1">
                <a:effectLst/>
              </a:rPr>
              <a:t>System.Threading.Tasks</a:t>
            </a:r>
            <a:r>
              <a:rPr lang="sv-SE" sz="2400" b="0" dirty="0">
                <a:effectLst/>
              </a:rPr>
              <a:t>;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11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18E-9711-4F6F-A505-EDC37D7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directives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CF909-69AF-4612-9484-37306CE0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Implicita global </a:t>
            </a:r>
            <a:r>
              <a:rPr lang="sv-SE" dirty="0" err="1"/>
              <a:t>usings</a:t>
            </a:r>
            <a:r>
              <a:rPr lang="sv-SE" dirty="0"/>
              <a:t> .NET 6</a:t>
            </a:r>
          </a:p>
          <a:p>
            <a:r>
              <a:rPr lang="sv-SE" dirty="0"/>
              <a:t>Default i nya .NET 6 projekt</a:t>
            </a:r>
          </a:p>
          <a:p>
            <a:r>
              <a:rPr lang="sv-SE" b="0" dirty="0">
                <a:effectLst/>
              </a:rPr>
              <a:t>Går att slå på/stänga av</a:t>
            </a:r>
          </a:p>
          <a:p>
            <a:pPr lvl="1"/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E4C89-162B-49DB-AE1E-991138D8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194" y="3667539"/>
            <a:ext cx="7405611" cy="194505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B07C02-2BC0-4A0E-8843-A4FA54256F2F}"/>
              </a:ext>
            </a:extLst>
          </p:cNvPr>
          <p:cNvCxnSpPr/>
          <p:nvPr/>
        </p:nvCxnSpPr>
        <p:spPr>
          <a:xfrm>
            <a:off x="2912165" y="4760843"/>
            <a:ext cx="64306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6F8C-72C1-48B2-A72F-A0D670EF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.NET 6 bonus - </a:t>
            </a:r>
            <a:r>
              <a:rPr lang="sv-SE" dirty="0" err="1"/>
              <a:t>code</a:t>
            </a:r>
            <a:r>
              <a:rPr lang="sv-SE" dirty="0"/>
              <a:t>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CBC4-5E3D-490C-B171-8F94736B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Kan nu skippa mycket </a:t>
            </a:r>
            <a:r>
              <a:rPr lang="sv-SE" dirty="0" err="1"/>
              <a:t>boilerplate</a:t>
            </a:r>
            <a:endParaRPr lang="sv-SE" dirty="0"/>
          </a:p>
          <a:p>
            <a:r>
              <a:rPr lang="sv-SE" dirty="0"/>
              <a:t>Nya templates ger väldigt små filer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5EF49-3BFD-4906-8E27-2506DAF0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71" y="3738509"/>
            <a:ext cx="9789658" cy="10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6F8C-72C1-48B2-A72F-A0D670EF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File-scoped</a:t>
            </a:r>
            <a:r>
              <a:rPr lang="sv-SE" dirty="0"/>
              <a:t> </a:t>
            </a:r>
            <a:r>
              <a:rPr lang="sv-SE" dirty="0" err="1"/>
              <a:t>namespace</a:t>
            </a:r>
            <a:r>
              <a:rPr lang="sv-SE" dirty="0"/>
              <a:t> </a:t>
            </a:r>
            <a:r>
              <a:rPr lang="sv-SE" dirty="0" err="1"/>
              <a:t>declaration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CBC4-5E3D-490C-B171-8F94736B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 flesta filer innehåller ett </a:t>
            </a:r>
            <a:r>
              <a:rPr lang="sv-SE" dirty="0" err="1"/>
              <a:t>namespace</a:t>
            </a:r>
            <a:endParaRPr lang="sv-SE" dirty="0"/>
          </a:p>
          <a:p>
            <a:pPr lvl="1"/>
            <a:r>
              <a:rPr lang="sv-SE" dirty="0"/>
              <a:t>All kod i </a:t>
            </a:r>
            <a:r>
              <a:rPr lang="sv-SE" dirty="0" err="1"/>
              <a:t>namespace</a:t>
            </a:r>
            <a:r>
              <a:rPr lang="sv-SE" dirty="0"/>
              <a:t> måste </a:t>
            </a:r>
            <a:r>
              <a:rPr lang="sv-SE" dirty="0" err="1"/>
              <a:t>indenteras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0905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6F8C-72C1-48B2-A72F-A0D670EF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File-scoped</a:t>
            </a:r>
            <a:r>
              <a:rPr lang="sv-SE" dirty="0"/>
              <a:t> </a:t>
            </a:r>
            <a:r>
              <a:rPr lang="sv-SE" dirty="0" err="1"/>
              <a:t>namespace</a:t>
            </a:r>
            <a:r>
              <a:rPr lang="sv-SE" dirty="0"/>
              <a:t> </a:t>
            </a:r>
            <a:r>
              <a:rPr lang="sv-SE" dirty="0" err="1"/>
              <a:t>declaration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CBC4-5E3D-490C-B171-8F94736B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B64E4-19F3-4A00-89B1-7DEACE5A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2063"/>
            <a:ext cx="4533462" cy="29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09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6F8C-72C1-48B2-A72F-A0D670EF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File-scoped</a:t>
            </a:r>
            <a:r>
              <a:rPr lang="sv-SE" dirty="0"/>
              <a:t> </a:t>
            </a:r>
            <a:r>
              <a:rPr lang="sv-SE" dirty="0" err="1"/>
              <a:t>namespace</a:t>
            </a:r>
            <a:r>
              <a:rPr lang="sv-SE" dirty="0"/>
              <a:t> </a:t>
            </a:r>
            <a:r>
              <a:rPr lang="sv-SE" dirty="0" err="1"/>
              <a:t>declaration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CBC4-5E3D-490C-B171-8F94736B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 flesta filer innehåller ett </a:t>
            </a:r>
            <a:r>
              <a:rPr lang="sv-SE" dirty="0" err="1"/>
              <a:t>namespace</a:t>
            </a:r>
            <a:endParaRPr lang="sv-SE" dirty="0"/>
          </a:p>
          <a:p>
            <a:pPr lvl="1"/>
            <a:r>
              <a:rPr lang="sv-SE" dirty="0"/>
              <a:t>All kod i </a:t>
            </a:r>
            <a:r>
              <a:rPr lang="sv-SE" dirty="0" err="1"/>
              <a:t>namespace</a:t>
            </a:r>
            <a:r>
              <a:rPr lang="sv-SE" dirty="0"/>
              <a:t> måste </a:t>
            </a:r>
            <a:r>
              <a:rPr lang="sv-SE" dirty="0" err="1"/>
              <a:t>indenteras</a:t>
            </a:r>
            <a:endParaRPr lang="sv-SE" dirty="0"/>
          </a:p>
          <a:p>
            <a:r>
              <a:rPr lang="sv-SE" dirty="0"/>
              <a:t>Blir av med ett kodblock</a:t>
            </a:r>
          </a:p>
          <a:p>
            <a:pPr lvl="1"/>
            <a:r>
              <a:rPr lang="sv-SE" dirty="0"/>
              <a:t>Förenklar</a:t>
            </a:r>
          </a:p>
          <a:p>
            <a:pPr lvl="1"/>
            <a:r>
              <a:rPr lang="sv-SE" dirty="0"/>
              <a:t>Sparar plats</a:t>
            </a:r>
          </a:p>
        </p:txBody>
      </p:sp>
    </p:spTree>
    <p:extLst>
      <p:ext uri="{BB962C8B-B14F-4D97-AF65-F5344CB8AC3E}">
        <p14:creationId xmlns:p14="http://schemas.microsoft.com/office/powerpoint/2010/main" val="314852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6F8C-72C1-48B2-A72F-A0D670EF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/>
              <a:t>File-scoped</a:t>
            </a:r>
            <a:r>
              <a:rPr lang="sv-SE" dirty="0"/>
              <a:t> </a:t>
            </a:r>
            <a:r>
              <a:rPr lang="sv-SE" dirty="0" err="1"/>
              <a:t>namespace</a:t>
            </a:r>
            <a:r>
              <a:rPr lang="sv-SE" dirty="0"/>
              <a:t> </a:t>
            </a:r>
            <a:r>
              <a:rPr lang="sv-SE" dirty="0" err="1"/>
              <a:t>declaration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CBC4-5E3D-490C-B171-8F94736B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B64E4-19F3-4A00-89B1-7DEACE5A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2063"/>
            <a:ext cx="4533462" cy="2926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DDDDE-4F6F-4C61-8B9C-B18D80D3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46" y="2042062"/>
            <a:ext cx="4902052" cy="292686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6F3D870-7DEA-4501-9DEA-429AD46AD595}"/>
              </a:ext>
            </a:extLst>
          </p:cNvPr>
          <p:cNvSpPr/>
          <p:nvPr/>
        </p:nvSpPr>
        <p:spPr>
          <a:xfrm>
            <a:off x="5546035" y="3137747"/>
            <a:ext cx="610509" cy="735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507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FA27-830C-40ED-BF78-756C47A6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Const</a:t>
            </a:r>
            <a:r>
              <a:rPr lang="sv-SE" dirty="0"/>
              <a:t> </a:t>
            </a:r>
            <a:r>
              <a:rPr lang="sv-SE" dirty="0" err="1"/>
              <a:t>interpolated</a:t>
            </a:r>
            <a:r>
              <a:rPr lang="sv-SE" dirty="0"/>
              <a:t>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A9FB-57AB-4EFD-A8F9-1AE56E27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Initialisera </a:t>
            </a:r>
            <a:r>
              <a:rPr lang="sv-SE" dirty="0" err="1"/>
              <a:t>const</a:t>
            </a:r>
            <a:r>
              <a:rPr lang="sv-SE" dirty="0"/>
              <a:t> string med interpolering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Alla </a:t>
            </a:r>
            <a:r>
              <a:rPr lang="sv-SE" dirty="0" err="1"/>
              <a:t>placeholders</a:t>
            </a:r>
            <a:r>
              <a:rPr lang="sv-SE" dirty="0"/>
              <a:t> måste vara </a:t>
            </a:r>
            <a:r>
              <a:rPr lang="sv-SE" dirty="0" err="1"/>
              <a:t>const</a:t>
            </a:r>
            <a:r>
              <a:rPr lang="sv-SE" dirty="0"/>
              <a:t> string</a:t>
            </a:r>
          </a:p>
          <a:p>
            <a:pPr lvl="1"/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4B70-9833-4F2E-97F5-47F9DC96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26" y="2326179"/>
            <a:ext cx="5323094" cy="1574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A0D14-A150-43AF-99E9-DC954FA0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012" y="2331249"/>
            <a:ext cx="4997788" cy="15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6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6925-476A-48C8-9AEE-2069321F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Deconstruction</a:t>
            </a:r>
            <a:r>
              <a:rPr lang="sv-SE" dirty="0"/>
              <a:t> </a:t>
            </a:r>
            <a:r>
              <a:rPr lang="sv-SE" dirty="0" err="1"/>
              <a:t>improvements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A94E-06AE-4867-80F3-B7B8BE71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Deconstruction</a:t>
            </a:r>
            <a:r>
              <a:rPr lang="sv-SE" dirty="0"/>
              <a:t> funnits sedan C# 7</a:t>
            </a:r>
          </a:p>
          <a:p>
            <a:r>
              <a:rPr lang="sv-SE" dirty="0"/>
              <a:t>Packar upp (oftast) </a:t>
            </a:r>
            <a:r>
              <a:rPr lang="sv-SE" dirty="0" err="1"/>
              <a:t>tuplar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47F8D-FEA6-47CC-B4BE-0C494CB4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566" y="4230291"/>
            <a:ext cx="4196892" cy="1294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734844-AC41-4B74-A384-AC4126B4F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0" y="4302036"/>
            <a:ext cx="5211190" cy="12232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AD207D-B3C3-42B7-89C1-CCD5B369C5D0}"/>
              </a:ext>
            </a:extLst>
          </p:cNvPr>
          <p:cNvSpPr txBox="1"/>
          <p:nvPr/>
        </p:nvSpPr>
        <p:spPr>
          <a:xfrm>
            <a:off x="721390" y="393270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Utan </a:t>
            </a:r>
            <a:r>
              <a:rPr lang="sv-SE" sz="2400" dirty="0" err="1"/>
              <a:t>deconstruction</a:t>
            </a:r>
            <a:endParaRPr lang="sv-S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FF0DA-166F-475B-99F7-032E11C1E14A}"/>
              </a:ext>
            </a:extLst>
          </p:cNvPr>
          <p:cNvSpPr txBox="1"/>
          <p:nvPr/>
        </p:nvSpPr>
        <p:spPr>
          <a:xfrm>
            <a:off x="6969566" y="388847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Med </a:t>
            </a:r>
            <a:r>
              <a:rPr lang="sv-SE" sz="2400" dirty="0" err="1"/>
              <a:t>deconstruction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97915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53E7-3430-4680-9E2D-EC29F72F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Komma igång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D5B82-A800-4822-8E58-FB6D0BAB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Kräver .NET 6</a:t>
            </a:r>
          </a:p>
          <a:p>
            <a:pPr lvl="1"/>
            <a:r>
              <a:rPr lang="sv-SE" dirty="0"/>
              <a:t>Installera SDK</a:t>
            </a:r>
          </a:p>
          <a:p>
            <a:pPr lvl="1"/>
            <a:r>
              <a:rPr lang="sv-SE" dirty="0"/>
              <a:t>Visual Studio 2022 </a:t>
            </a:r>
            <a:r>
              <a:rPr lang="sv-SE" dirty="0" err="1"/>
              <a:t>preview</a:t>
            </a:r>
            <a:endParaRPr lang="sv-SE" dirty="0"/>
          </a:p>
          <a:p>
            <a:r>
              <a:rPr lang="sv-SE" dirty="0"/>
              <a:t>Vissa features kräver </a:t>
            </a:r>
            <a:r>
              <a:rPr lang="sv-SE" dirty="0" err="1"/>
              <a:t>config</a:t>
            </a:r>
            <a:r>
              <a:rPr lang="sv-SE" dirty="0"/>
              <a:t> under </a:t>
            </a:r>
            <a:r>
              <a:rPr lang="sv-SE" dirty="0" err="1"/>
              <a:t>preview</a:t>
            </a:r>
            <a:endParaRPr lang="sv-SE" dirty="0"/>
          </a:p>
          <a:p>
            <a:pPr lvl="1"/>
            <a:r>
              <a:rPr lang="sv-SE" dirty="0"/>
              <a:t>&lt;</a:t>
            </a:r>
            <a:r>
              <a:rPr lang="sv-SE" dirty="0" err="1"/>
              <a:t>LangVersion</a:t>
            </a:r>
            <a:r>
              <a:rPr lang="sv-SE" dirty="0"/>
              <a:t>&gt; </a:t>
            </a:r>
            <a:r>
              <a:rPr lang="sv-SE" dirty="0" err="1"/>
              <a:t>preview</a:t>
            </a:r>
            <a:r>
              <a:rPr lang="sv-SE" dirty="0"/>
              <a:t> i </a:t>
            </a:r>
            <a:r>
              <a:rPr lang="sv-SE" dirty="0" err="1"/>
              <a:t>csproj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0E8F-7ADA-4199-A7B7-9B7D0F98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04" y="4665505"/>
            <a:ext cx="5202480" cy="11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7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6925-476A-48C8-9AEE-2069321F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Deconstruction</a:t>
            </a:r>
            <a:r>
              <a:rPr lang="sv-SE" dirty="0"/>
              <a:t> </a:t>
            </a:r>
            <a:r>
              <a:rPr lang="sv-SE" dirty="0" err="1"/>
              <a:t>improvements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A94E-06AE-4867-80F3-B7B8BE71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Nu kan man blanda </a:t>
            </a:r>
            <a:r>
              <a:rPr lang="sv-SE" dirty="0" err="1"/>
              <a:t>assignment</a:t>
            </a:r>
            <a:r>
              <a:rPr lang="sv-SE" dirty="0"/>
              <a:t> och </a:t>
            </a:r>
            <a:r>
              <a:rPr lang="sv-SE" dirty="0" err="1"/>
              <a:t>declaration</a:t>
            </a:r>
            <a:endParaRPr lang="sv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D207D-B3C3-42B7-89C1-CCD5B369C5D0}"/>
              </a:ext>
            </a:extLst>
          </p:cNvPr>
          <p:cNvSpPr txBox="1"/>
          <p:nvPr/>
        </p:nvSpPr>
        <p:spPr>
          <a:xfrm>
            <a:off x="1252615" y="3151069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Före C# 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FF0DA-166F-475B-99F7-032E11C1E14A}"/>
              </a:ext>
            </a:extLst>
          </p:cNvPr>
          <p:cNvSpPr txBox="1"/>
          <p:nvPr/>
        </p:nvSpPr>
        <p:spPr>
          <a:xfrm>
            <a:off x="7075003" y="309654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C#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22E0E-921F-4EDB-AF74-669029F71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15" y="3558209"/>
            <a:ext cx="5195778" cy="2211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0C49D-346E-44F0-9B09-CDFB3E9A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52" y="3911122"/>
            <a:ext cx="4308748" cy="13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63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4FE0-4D75-42AC-9315-E2735950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5465"/>
            <a:ext cx="10515600" cy="1027070"/>
          </a:xfrm>
        </p:spPr>
        <p:txBody>
          <a:bodyPr/>
          <a:lstStyle/>
          <a:p>
            <a:pPr algn="ctr"/>
            <a:r>
              <a:rPr lang="sv-SE" dirty="0"/>
              <a:t>Frågor</a:t>
            </a:r>
          </a:p>
        </p:txBody>
      </p:sp>
    </p:spTree>
    <p:extLst>
      <p:ext uri="{BB962C8B-B14F-4D97-AF65-F5344CB8AC3E}">
        <p14:creationId xmlns:p14="http://schemas.microsoft.com/office/powerpoint/2010/main" val="57979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987-A3BB-4683-9708-827E9123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Länkar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7204-8877-48B1-AD8C-79FAC0D0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Nytt i C# 10</a:t>
            </a:r>
            <a:endParaRPr lang="sv-SE" dirty="0"/>
          </a:p>
          <a:p>
            <a:r>
              <a:rPr lang="sv-SE" dirty="0">
                <a:hlinkClick r:id="rId3"/>
              </a:rPr>
              <a:t>Ladda ner .NET 6</a:t>
            </a:r>
            <a:endParaRPr lang="sv-SE" dirty="0"/>
          </a:p>
          <a:p>
            <a:r>
              <a:rPr lang="sv-SE" dirty="0">
                <a:hlinkClick r:id="rId4"/>
              </a:rPr>
              <a:t>Visual Studio 2022 </a:t>
            </a:r>
            <a:r>
              <a:rPr lang="sv-SE" dirty="0" err="1">
                <a:hlinkClick r:id="rId4"/>
              </a:rPr>
              <a:t>preview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7115-063E-457B-9B5F-010297EA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8B6A-0E32-4C2F-AF44-496BD8D0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Record </a:t>
            </a:r>
            <a:r>
              <a:rPr lang="sv-SE" dirty="0" err="1"/>
              <a:t>structs</a:t>
            </a:r>
            <a:endParaRPr lang="sv-SE" dirty="0"/>
          </a:p>
          <a:p>
            <a:r>
              <a:rPr lang="sv-SE" dirty="0"/>
              <a:t>Record </a:t>
            </a:r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seal</a:t>
            </a:r>
            <a:r>
              <a:rPr lang="sv-SE" dirty="0"/>
              <a:t> </a:t>
            </a:r>
            <a:r>
              <a:rPr lang="sv-SE" dirty="0" err="1"/>
              <a:t>ToString</a:t>
            </a:r>
            <a:endParaRPr lang="sv-SE" dirty="0"/>
          </a:p>
          <a:p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improvements</a:t>
            </a:r>
            <a:endParaRPr lang="sv-SE" dirty="0"/>
          </a:p>
          <a:p>
            <a:r>
              <a:rPr lang="sv-SE" dirty="0"/>
              <a:t>Global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directives</a:t>
            </a:r>
            <a:endParaRPr lang="sv-SE" dirty="0"/>
          </a:p>
          <a:p>
            <a:r>
              <a:rPr lang="sv-SE" dirty="0" err="1"/>
              <a:t>File-scoped</a:t>
            </a:r>
            <a:r>
              <a:rPr lang="sv-SE" dirty="0"/>
              <a:t> </a:t>
            </a:r>
            <a:r>
              <a:rPr lang="sv-SE" dirty="0" err="1"/>
              <a:t>namespace</a:t>
            </a:r>
            <a:r>
              <a:rPr lang="sv-SE" dirty="0"/>
              <a:t> </a:t>
            </a:r>
            <a:r>
              <a:rPr lang="sv-SE" dirty="0" err="1"/>
              <a:t>declaration</a:t>
            </a:r>
            <a:endParaRPr lang="sv-SE" dirty="0"/>
          </a:p>
          <a:p>
            <a:r>
              <a:rPr lang="sv-SE" dirty="0" err="1"/>
              <a:t>Const</a:t>
            </a:r>
            <a:r>
              <a:rPr lang="sv-SE" dirty="0"/>
              <a:t> </a:t>
            </a:r>
            <a:r>
              <a:rPr lang="sv-SE" dirty="0" err="1"/>
              <a:t>interpolated</a:t>
            </a:r>
            <a:r>
              <a:rPr lang="sv-SE" dirty="0"/>
              <a:t> strings</a:t>
            </a:r>
          </a:p>
          <a:p>
            <a:r>
              <a:rPr lang="sv-SE" dirty="0" err="1"/>
              <a:t>Deconstruction</a:t>
            </a:r>
            <a:r>
              <a:rPr lang="sv-SE" dirty="0"/>
              <a:t> </a:t>
            </a:r>
            <a:r>
              <a:rPr lang="sv-SE" dirty="0" err="1"/>
              <a:t>improvements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219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7115-063E-457B-9B5F-010297EA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Record </a:t>
            </a:r>
            <a:r>
              <a:rPr lang="sv-SE" dirty="0" err="1"/>
              <a:t>structs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8B6A-0E32-4C2F-AF44-496BD8D0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Utökar </a:t>
            </a:r>
            <a:r>
              <a:rPr lang="sv-SE" dirty="0" err="1"/>
              <a:t>records</a:t>
            </a:r>
            <a:r>
              <a:rPr lang="sv-SE" dirty="0"/>
              <a:t> från C# 9</a:t>
            </a:r>
          </a:p>
          <a:p>
            <a:r>
              <a:rPr lang="sv-SE" dirty="0"/>
              <a:t>Kan nu användas för </a:t>
            </a:r>
            <a:r>
              <a:rPr lang="sv-SE" dirty="0" err="1"/>
              <a:t>structs</a:t>
            </a:r>
            <a:endParaRPr lang="sv-SE" dirty="0"/>
          </a:p>
          <a:p>
            <a:r>
              <a:rPr lang="sv-SE" dirty="0"/>
              <a:t>Syntaxförändring (båda fungerar)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B8230-8683-4671-96B8-A8A78C3E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62" y="4139224"/>
            <a:ext cx="5237332" cy="1242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165BC-E2A5-4B85-AABF-F1929F4F3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55" y="4139224"/>
            <a:ext cx="4590686" cy="12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9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7115-063E-457B-9B5F-010297EA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Record </a:t>
            </a:r>
            <a:r>
              <a:rPr lang="sv-SE" dirty="0" err="1"/>
              <a:t>structs</a:t>
            </a:r>
            <a:r>
              <a:rPr lang="sv-SE" dirty="0"/>
              <a:t> - </a:t>
            </a:r>
            <a:r>
              <a:rPr lang="sv-SE" dirty="0" err="1"/>
              <a:t>Immutability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8B6A-0E32-4C2F-AF44-496BD8D0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Init-only</a:t>
            </a:r>
            <a:r>
              <a:rPr lang="sv-SE" dirty="0"/>
              <a:t> </a:t>
            </a:r>
            <a:r>
              <a:rPr lang="sv-SE" dirty="0" err="1"/>
              <a:t>properties</a:t>
            </a:r>
            <a:endParaRPr lang="sv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A0148D-DD3F-4E51-8408-2913525A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1" y="2673626"/>
            <a:ext cx="6482547" cy="2981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A8E824-DA35-49F4-B47B-56AD4F582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204" y="2669651"/>
            <a:ext cx="4545355" cy="29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0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7115-063E-457B-9B5F-010297EA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Record </a:t>
            </a:r>
            <a:r>
              <a:rPr lang="sv-SE" dirty="0" err="1"/>
              <a:t>structs</a:t>
            </a:r>
            <a:r>
              <a:rPr lang="sv-SE" dirty="0"/>
              <a:t> - </a:t>
            </a:r>
            <a:r>
              <a:rPr lang="sv-SE" dirty="0" err="1"/>
              <a:t>Immutability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8B6A-0E32-4C2F-AF44-496BD8D0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Positional</a:t>
            </a:r>
            <a:r>
              <a:rPr lang="sv-SE" dirty="0"/>
              <a:t> record </a:t>
            </a:r>
            <a:r>
              <a:rPr lang="sv-SE" dirty="0" err="1"/>
              <a:t>struct</a:t>
            </a:r>
            <a:endParaRPr lang="sv-SE" dirty="0"/>
          </a:p>
          <a:p>
            <a:pPr lvl="1"/>
            <a:r>
              <a:rPr lang="sv-SE" dirty="0"/>
              <a:t>Ej </a:t>
            </a:r>
            <a:r>
              <a:rPr lang="sv-SE" dirty="0" err="1"/>
              <a:t>immutable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A18A7-EA6D-401C-8E8E-BA1C17A2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4" y="3922875"/>
            <a:ext cx="5795284" cy="639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2DDA29-9F0F-4ED9-95DE-CD9701B9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953" y="2509740"/>
            <a:ext cx="5222402" cy="347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9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7115-063E-457B-9B5F-010297EA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Record </a:t>
            </a:r>
            <a:r>
              <a:rPr lang="sv-SE" dirty="0" err="1"/>
              <a:t>structs</a:t>
            </a:r>
            <a:r>
              <a:rPr lang="sv-SE" dirty="0"/>
              <a:t> - </a:t>
            </a:r>
            <a:r>
              <a:rPr lang="sv-SE" dirty="0" err="1"/>
              <a:t>Immutability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8B6A-0E32-4C2F-AF44-496BD8D0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Positional</a:t>
            </a:r>
            <a:r>
              <a:rPr lang="sv-SE" dirty="0"/>
              <a:t> record </a:t>
            </a:r>
            <a:r>
              <a:rPr lang="sv-SE" dirty="0" err="1"/>
              <a:t>struct</a:t>
            </a:r>
            <a:endParaRPr lang="sv-SE" dirty="0"/>
          </a:p>
          <a:p>
            <a:pPr lvl="1"/>
            <a:r>
              <a:rPr lang="sv-SE" dirty="0"/>
              <a:t>Ej </a:t>
            </a:r>
            <a:r>
              <a:rPr lang="sv-SE" dirty="0" err="1"/>
              <a:t>immutable</a:t>
            </a:r>
            <a:endParaRPr lang="sv-SE" dirty="0"/>
          </a:p>
          <a:p>
            <a:r>
              <a:rPr lang="sv-SE" dirty="0"/>
              <a:t>Kräver </a:t>
            </a:r>
            <a:r>
              <a:rPr lang="sv-SE" dirty="0" err="1"/>
              <a:t>readonly</a:t>
            </a:r>
            <a:r>
              <a:rPr lang="sv-SE" dirty="0"/>
              <a:t> </a:t>
            </a:r>
            <a:r>
              <a:rPr lang="sv-SE" dirty="0" err="1"/>
              <a:t>keyword</a:t>
            </a:r>
            <a:endParaRPr lang="sv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DD56C7-F86C-44BC-86D7-DADDE955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3" y="4246818"/>
            <a:ext cx="6722106" cy="81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EAD5A0-D97F-40F3-9EA6-E3C99C5C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306" y="3158359"/>
            <a:ext cx="4326625" cy="28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1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7115-063E-457B-9B5F-010297EA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Record </a:t>
            </a:r>
            <a:r>
              <a:rPr lang="sv-SE" dirty="0" err="1"/>
              <a:t>structs</a:t>
            </a:r>
            <a:r>
              <a:rPr lang="sv-SE" dirty="0"/>
              <a:t> - </a:t>
            </a:r>
            <a:r>
              <a:rPr lang="sv-SE" dirty="0" err="1"/>
              <a:t>With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8B6A-0E32-4C2F-AF44-496BD8D0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Skapar en kopia</a:t>
            </a:r>
          </a:p>
          <a:p>
            <a:r>
              <a:rPr lang="sv-SE" dirty="0"/>
              <a:t>Kan uppdatera enbart ändrade </a:t>
            </a:r>
            <a:r>
              <a:rPr lang="sv-SE" dirty="0" err="1"/>
              <a:t>properties</a:t>
            </a: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5DEB0-60F7-4BBC-90BF-E7E291CB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74" y="3129106"/>
            <a:ext cx="7181252" cy="30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6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42811</TotalTime>
  <Words>486</Words>
  <Application>Microsoft Office PowerPoint</Application>
  <PresentationFormat>Widescreen</PresentationFormat>
  <Paragraphs>115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Segoe UI</vt:lpstr>
      <vt:lpstr>Office Theme</vt:lpstr>
      <vt:lpstr>C# 10 </vt:lpstr>
      <vt:lpstr>C# 10</vt:lpstr>
      <vt:lpstr>Komma igång</vt:lpstr>
      <vt:lpstr>Features</vt:lpstr>
      <vt:lpstr>Record structs</vt:lpstr>
      <vt:lpstr>Record structs - Immutability</vt:lpstr>
      <vt:lpstr>Record structs - Immutability</vt:lpstr>
      <vt:lpstr>Record structs - Immutability</vt:lpstr>
      <vt:lpstr>Record structs - With</vt:lpstr>
      <vt:lpstr>Record structs – Object comparison</vt:lpstr>
      <vt:lpstr>Record types seal ToString()</vt:lpstr>
      <vt:lpstr>Record types seal ToString()</vt:lpstr>
      <vt:lpstr>Struct improvements</vt:lpstr>
      <vt:lpstr>Struct improvements</vt:lpstr>
      <vt:lpstr>Global using directives</vt:lpstr>
      <vt:lpstr>Global using directives</vt:lpstr>
      <vt:lpstr>Global using directives</vt:lpstr>
      <vt:lpstr>Global using directives</vt:lpstr>
      <vt:lpstr>Global using directives</vt:lpstr>
      <vt:lpstr>Global using directives</vt:lpstr>
      <vt:lpstr>Global using directives</vt:lpstr>
      <vt:lpstr>Global using directives</vt:lpstr>
      <vt:lpstr>.NET 6 bonus - code templates</vt:lpstr>
      <vt:lpstr>File-scoped namespace declaration</vt:lpstr>
      <vt:lpstr>File-scoped namespace declaration</vt:lpstr>
      <vt:lpstr>File-scoped namespace declaration</vt:lpstr>
      <vt:lpstr>File-scoped namespace declaration</vt:lpstr>
      <vt:lpstr>Const interpolated strings</vt:lpstr>
      <vt:lpstr>Deconstruction improvements</vt:lpstr>
      <vt:lpstr>Deconstruction improvements</vt:lpstr>
      <vt:lpstr>Frågor</vt:lpstr>
      <vt:lpstr>Länkar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Databases</dc:title>
  <dc:creator>Jakob Lithner</dc:creator>
  <cp:lastModifiedBy>Lundberg, Jacob</cp:lastModifiedBy>
  <cp:revision>380</cp:revision>
  <dcterms:created xsi:type="dcterms:W3CDTF">2017-09-30T21:51:05Z</dcterms:created>
  <dcterms:modified xsi:type="dcterms:W3CDTF">2021-10-15T08:26:30Z</dcterms:modified>
</cp:coreProperties>
</file>