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3" r:id="rId2"/>
    <p:sldId id="264" r:id="rId3"/>
    <p:sldId id="273" r:id="rId4"/>
    <p:sldId id="265" r:id="rId5"/>
    <p:sldId id="268" r:id="rId6"/>
    <p:sldId id="278" r:id="rId7"/>
    <p:sldId id="269" r:id="rId8"/>
    <p:sldId id="279" r:id="rId9"/>
    <p:sldId id="272" r:id="rId10"/>
    <p:sldId id="276" r:id="rId11"/>
    <p:sldId id="275" r:id="rId12"/>
    <p:sldId id="271" r:id="rId13"/>
    <p:sldId id="277" r:id="rId14"/>
    <p:sldId id="280" r:id="rId15"/>
    <p:sldId id="284" r:id="rId16"/>
    <p:sldId id="285" r:id="rId17"/>
    <p:sldId id="267" r:id="rId18"/>
    <p:sldId id="286" r:id="rId19"/>
    <p:sldId id="287" r:id="rId20"/>
    <p:sldId id="281" r:id="rId21"/>
    <p:sldId id="282" r:id="rId22"/>
    <p:sldId id="266" r:id="rId23"/>
    <p:sldId id="283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2B4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4" autoAdjust="0"/>
    <p:restoredTop sz="84049" autoAdjust="0"/>
  </p:normalViewPr>
  <p:slideViewPr>
    <p:cSldViewPr snapToGrid="0">
      <p:cViewPr>
        <p:scale>
          <a:sx n="69" d="100"/>
          <a:sy n="69" d="100"/>
        </p:scale>
        <p:origin x="2016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43E21-F321-4FE3-BD22-BCF0CBD6AF24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654C-73E2-4A94-8771-C640F36625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64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53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53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762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741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206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621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95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602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12341" cy="365125"/>
          </a:xfrm>
        </p:spPr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9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4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570585"/>
          </a:xfrm>
        </p:spPr>
        <p:txBody>
          <a:bodyPr>
            <a:normAutofit/>
          </a:bodyPr>
          <a:lstStyle>
            <a:lvl1pPr>
              <a:defRPr sz="3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5475" indent="-354013">
              <a:buFont typeface="Segoe UI" panose="020B0502040204020203" pitchFamily="34" charset="0"/>
              <a:buChar char="‒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350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8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370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885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7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9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9775D53-701E-4328-966C-F1CB17186112}"/>
              </a:ext>
            </a:extLst>
          </p:cNvPr>
          <p:cNvSpPr/>
          <p:nvPr userDrawn="1"/>
        </p:nvSpPr>
        <p:spPr>
          <a:xfrm flipH="1">
            <a:off x="126999" y="6520732"/>
            <a:ext cx="11963400" cy="0"/>
          </a:xfrm>
          <a:prstGeom prst="line">
            <a:avLst/>
          </a:prstGeom>
          <a:ln w="25400">
            <a:solidFill>
              <a:srgbClr val="F8B322"/>
            </a:solidFill>
            <a:prstDash val="solid"/>
          </a:ln>
        </p:spPr>
        <p:txBody>
          <a:bodyPr lIns="109080" tIns="64080" rIns="109080" bIns="64080" anchor="ctr" anchorCtr="1"/>
          <a:lstStyle/>
          <a:p>
            <a:pPr lvl="0" rt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Arial Black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7290B-0298-4D1C-97A1-750A35A69AFF}"/>
              </a:ext>
            </a:extLst>
          </p:cNvPr>
          <p:cNvSpPr/>
          <p:nvPr userDrawn="1"/>
        </p:nvSpPr>
        <p:spPr>
          <a:xfrm>
            <a:off x="10035539" y="6334035"/>
            <a:ext cx="1394461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3FD8F-7395-4A10-BF90-FC8CB5F7CC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81" y="6369602"/>
            <a:ext cx="1223319" cy="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5.0" TargetMode="External"/><Relationship Id="rId2" Type="http://schemas.openxmlformats.org/officeDocument/2006/relationships/hyperlink" Target="https://docs.microsoft.com/en-us/aspnet/core/grpc/?view=aspnetcore-5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deploying/single-file" TargetMode="External"/><Relationship Id="rId2" Type="http://schemas.openxmlformats.org/officeDocument/2006/relationships/hyperlink" Target="https://docs.microsoft.com/en-us/dotnet/core/dotnet-f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try-convert" TargetMode="External"/><Relationship Id="rId5" Type="http://schemas.openxmlformats.org/officeDocument/2006/relationships/hyperlink" Target="https://docs.microsoft.com/en-us/dotnet/standard/analyzers/portability-analyzer" TargetMode="External"/><Relationship Id="rId4" Type="http://schemas.openxmlformats.org/officeDocument/2006/relationships/hyperlink" Target="https://devblogs.microsoft.com/dotnet/app-trimming-in-net-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D42-1422-4A8F-9A4E-E7983106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04" y="2541049"/>
            <a:ext cx="9669518" cy="2387600"/>
          </a:xfrm>
        </p:spPr>
        <p:txBody>
          <a:bodyPr>
            <a:normAutofit/>
          </a:bodyPr>
          <a:lstStyle/>
          <a:p>
            <a:r>
              <a:rPr lang="sv-SE" sz="8900" dirty="0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5.0</a:t>
            </a:r>
            <a:br>
              <a:rPr lang="sv-SE" dirty="0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sv-SE" dirty="0">
              <a:solidFill>
                <a:srgbClr val="2B4D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B7038-C13F-4350-9339-4C1D4A59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4628" y="186047"/>
            <a:ext cx="3317627" cy="1317424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</a:pPr>
            <a:r>
              <a:rPr lang="sv-SE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Jacob Lundberg</a:t>
            </a:r>
            <a:br>
              <a:rPr lang="sv-SE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28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Squeed</a:t>
            </a:r>
            <a:r>
              <a:rPr lang="sv-SE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Göteborg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EE9F4-5215-4879-9834-B96EA1AA1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9" y="186047"/>
            <a:ext cx="2592393" cy="259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5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2950-2244-4517-9CEA-E872E4DE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trimming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24C1-88E0-44D7-8F91-C02E987D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66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2950-2244-4517-9CEA-E872E4DE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trimming</a:t>
            </a:r>
            <a:r>
              <a:rPr lang="sv-SE" dirty="0"/>
              <a:t> – se 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24C1-88E0-44D7-8F91-C02E987D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Statisk kodanalys</a:t>
            </a:r>
          </a:p>
          <a:p>
            <a:r>
              <a:rPr lang="sv-SE" dirty="0"/>
              <a:t>Upptäcker inte kod som ropas genom</a:t>
            </a:r>
            <a:br>
              <a:rPr lang="sv-SE" dirty="0"/>
            </a:br>
            <a:r>
              <a:rPr lang="sv-SE" dirty="0" err="1"/>
              <a:t>Reflections</a:t>
            </a:r>
            <a:r>
              <a:rPr lang="sv-SE" dirty="0"/>
              <a:t> eller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endParaRPr lang="sv-SE" dirty="0"/>
          </a:p>
          <a:p>
            <a:pPr lvl="1"/>
            <a:r>
              <a:rPr lang="sv-SE" dirty="0"/>
              <a:t>Kontrollera </a:t>
            </a:r>
            <a:r>
              <a:rPr lang="sv-SE" dirty="0" err="1"/>
              <a:t>trimming</a:t>
            </a:r>
            <a:r>
              <a:rPr lang="sv-SE" dirty="0"/>
              <a:t> med kodannotering</a:t>
            </a:r>
          </a:p>
          <a:p>
            <a:r>
              <a:rPr lang="sv-SE" dirty="0"/>
              <a:t>End-to-end tester viktiga</a:t>
            </a:r>
          </a:p>
          <a:p>
            <a:r>
              <a:rPr lang="sv-SE" dirty="0" err="1"/>
              <a:t>Member</a:t>
            </a:r>
            <a:r>
              <a:rPr lang="sv-SE" dirty="0"/>
              <a:t> </a:t>
            </a:r>
            <a:r>
              <a:rPr lang="sv-SE" dirty="0" err="1"/>
              <a:t>trimming</a:t>
            </a:r>
            <a:r>
              <a:rPr lang="sv-SE" dirty="0"/>
              <a:t> är en experimentell feature</a:t>
            </a:r>
          </a:p>
        </p:txBody>
      </p:sp>
    </p:spTree>
    <p:extLst>
      <p:ext uri="{BB962C8B-B14F-4D97-AF65-F5344CB8AC3E}">
        <p14:creationId xmlns:p14="http://schemas.microsoft.com/office/powerpoint/2010/main" val="421309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901F-5869-4950-AEE6-805D8A51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Cloud </a:t>
            </a:r>
            <a:r>
              <a:rPr lang="sv-SE" dirty="0" err="1"/>
              <a:t>Native</a:t>
            </a:r>
            <a:r>
              <a:rPr lang="sv-SE" dirty="0"/>
              <a:t>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BE2B-511A-4D2F-BD7E-C2BF4466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Mindre </a:t>
            </a:r>
            <a:r>
              <a:rPr lang="sv-SE" dirty="0" err="1"/>
              <a:t>microservices</a:t>
            </a:r>
            <a:endParaRPr lang="sv-SE" dirty="0"/>
          </a:p>
          <a:p>
            <a:pPr lvl="1"/>
            <a:r>
              <a:rPr lang="sv-SE" dirty="0"/>
              <a:t>Mindre container images</a:t>
            </a:r>
          </a:p>
          <a:p>
            <a:pPr lvl="1"/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applications</a:t>
            </a:r>
            <a:endParaRPr lang="sv-SE" dirty="0"/>
          </a:p>
          <a:p>
            <a:pPr lvl="1"/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trimming</a:t>
            </a:r>
            <a:endParaRPr lang="sv-SE" dirty="0"/>
          </a:p>
          <a:p>
            <a:r>
              <a:rPr lang="sv-SE" dirty="0" err="1"/>
              <a:t>gRPC</a:t>
            </a:r>
            <a:r>
              <a:rPr lang="sv-SE" dirty="0"/>
              <a:t> - </a:t>
            </a:r>
            <a:r>
              <a:rPr lang="sv-SE" dirty="0">
                <a:hlinkClick r:id="rId2"/>
              </a:rPr>
              <a:t>länk</a:t>
            </a:r>
            <a:endParaRPr lang="sv-SE" dirty="0"/>
          </a:p>
          <a:p>
            <a:pPr lvl="1"/>
            <a:r>
              <a:rPr lang="sv-SE" dirty="0"/>
              <a:t>Generera klient- och serverkod från </a:t>
            </a:r>
            <a:r>
              <a:rPr lang="sv-SE" dirty="0" err="1"/>
              <a:t>protofil</a:t>
            </a:r>
            <a:endParaRPr lang="sv-SE" dirty="0"/>
          </a:p>
          <a:p>
            <a:r>
              <a:rPr lang="sv-SE" dirty="0"/>
              <a:t>REST - </a:t>
            </a:r>
            <a:r>
              <a:rPr lang="sv-SE" dirty="0">
                <a:hlinkClick r:id="rId3"/>
              </a:rPr>
              <a:t>länk</a:t>
            </a:r>
            <a:endParaRPr lang="sv-SE" dirty="0"/>
          </a:p>
          <a:p>
            <a:pPr lvl="1"/>
            <a:r>
              <a:rPr lang="sv-SE" dirty="0" err="1"/>
              <a:t>OpenAPI</a:t>
            </a:r>
            <a:endParaRPr lang="sv-SE" dirty="0"/>
          </a:p>
          <a:p>
            <a:pPr lvl="1"/>
            <a:r>
              <a:rPr lang="sv-SE" dirty="0"/>
              <a:t>Generera klientkod från </a:t>
            </a:r>
            <a:r>
              <a:rPr lang="sv-SE" dirty="0" err="1"/>
              <a:t>Swagger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11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9048-6A09-4DBA-9C11-43875B9F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Cloud </a:t>
            </a:r>
            <a:r>
              <a:rPr lang="sv-SE" dirty="0" err="1"/>
              <a:t>Native</a:t>
            </a:r>
            <a:r>
              <a:rPr lang="sv-SE" dirty="0"/>
              <a:t>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7268-9639-4AB6-A5FA-EEB0E280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Demo </a:t>
            </a:r>
            <a:r>
              <a:rPr lang="sv-SE" dirty="0" err="1"/>
              <a:t>OpenAPI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4970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D343-682E-473C-A5B2-8797406E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Komma igång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D8DE-1756-434F-8B73-23029394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Installera 5.0 SDK</a:t>
            </a:r>
          </a:p>
          <a:p>
            <a:r>
              <a:rPr lang="sv-SE" dirty="0"/>
              <a:t>Visual Studio</a:t>
            </a:r>
          </a:p>
          <a:p>
            <a:pPr lvl="1"/>
            <a:r>
              <a:rPr lang="sv-SE" dirty="0"/>
              <a:t>Visual Studio v16.8</a:t>
            </a:r>
          </a:p>
          <a:p>
            <a:pPr lvl="2"/>
            <a:r>
              <a:rPr lang="sv-SE" dirty="0"/>
              <a:t>Inkluderar SDK</a:t>
            </a:r>
          </a:p>
          <a:p>
            <a:pPr lvl="1"/>
            <a:r>
              <a:rPr lang="sv-SE" dirty="0"/>
              <a:t>Visual Studio for Mac v8.8</a:t>
            </a:r>
          </a:p>
          <a:p>
            <a:r>
              <a:rPr lang="sv-SE" dirty="0"/>
              <a:t>Visual Studio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/>
              <a:t>Senaste version av C# eller F# extension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5083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771-C0E0-4581-AF4C-01C9292F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Target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Moniker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18A6-5BB7-4092-A8B8-CE97C74D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net5.0</a:t>
            </a:r>
          </a:p>
          <a:p>
            <a:pPr lvl="1"/>
            <a:r>
              <a:rPr lang="sv-SE" dirty="0"/>
              <a:t>Slår ihop </a:t>
            </a:r>
            <a:r>
              <a:rPr lang="sv-SE" dirty="0" err="1"/>
              <a:t>netcoreapp</a:t>
            </a:r>
            <a:r>
              <a:rPr lang="sv-SE" dirty="0"/>
              <a:t> och </a:t>
            </a:r>
            <a:r>
              <a:rPr lang="sv-SE" dirty="0" err="1"/>
              <a:t>netstandard</a:t>
            </a:r>
            <a:endParaRPr lang="sv-SE" dirty="0"/>
          </a:p>
          <a:p>
            <a:r>
              <a:rPr lang="sv-SE" dirty="0"/>
              <a:t>Operativsystem</a:t>
            </a:r>
          </a:p>
          <a:p>
            <a:pPr lvl="1"/>
            <a:r>
              <a:rPr lang="sv-SE" dirty="0"/>
              <a:t>net5.0-windows</a:t>
            </a:r>
          </a:p>
          <a:p>
            <a:pPr lvl="1"/>
            <a:r>
              <a:rPr lang="sv-SE" dirty="0"/>
              <a:t>Version</a:t>
            </a:r>
          </a:p>
          <a:p>
            <a:pPr lvl="2"/>
            <a:r>
              <a:rPr lang="sv-SE" dirty="0"/>
              <a:t>net5.0-windows7</a:t>
            </a:r>
          </a:p>
          <a:p>
            <a:pPr lvl="2"/>
            <a:r>
              <a:rPr lang="sv-SE" dirty="0"/>
              <a:t>net5.0-windows10.0.17763.0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77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771-C0E0-4581-AF4C-01C9292F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Uppgradera - .NET </a:t>
            </a:r>
            <a:r>
              <a:rPr lang="sv-SE" dirty="0" err="1"/>
              <a:t>Core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18A6-5BB7-4092-A8B8-CE97C74D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Target </a:t>
            </a:r>
            <a:r>
              <a:rPr lang="sv-SE" dirty="0" err="1"/>
              <a:t>Framework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3F341-5CE6-42B0-A332-F39B4E61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462" y="2581157"/>
            <a:ext cx="5658640" cy="847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3ED44-DCC4-42F3-A2A1-21EFFBCC9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831" y="4374296"/>
            <a:ext cx="5029902" cy="8573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53FD9F-D943-4F5A-9C55-68663E32E35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5782" y="3429000"/>
            <a:ext cx="0" cy="945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7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771-C0E0-4581-AF4C-01C9292F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Uppgradera - .NET </a:t>
            </a:r>
            <a:r>
              <a:rPr lang="sv-SE" dirty="0" err="1"/>
              <a:t>Core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18A6-5BB7-4092-A8B8-CE97C74D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Target </a:t>
            </a:r>
            <a:r>
              <a:rPr lang="sv-SE" dirty="0" err="1"/>
              <a:t>Framework</a:t>
            </a:r>
            <a:endParaRPr lang="sv-SE" dirty="0"/>
          </a:p>
          <a:p>
            <a:r>
              <a:rPr lang="sv-SE" dirty="0"/>
              <a:t>Paketreferenser</a:t>
            </a:r>
          </a:p>
          <a:p>
            <a:pPr lvl="1"/>
            <a:r>
              <a:rPr lang="sv-SE" dirty="0"/>
              <a:t>Version 5.0.0 eller senare av </a:t>
            </a:r>
          </a:p>
          <a:p>
            <a:pPr lvl="2"/>
            <a:r>
              <a:rPr lang="sv-SE" dirty="0"/>
              <a:t>Microsoft.AspNetCore.*</a:t>
            </a:r>
          </a:p>
          <a:p>
            <a:pPr lvl="2"/>
            <a:r>
              <a:rPr lang="sv-SE" dirty="0"/>
              <a:t>Microsoft.EntityFrameworkCore.*</a:t>
            </a:r>
          </a:p>
          <a:p>
            <a:pPr lvl="2"/>
            <a:r>
              <a:rPr lang="sv-SE" dirty="0"/>
              <a:t>Microsoft.Extensions.*</a:t>
            </a:r>
          </a:p>
          <a:p>
            <a:pPr lvl="2"/>
            <a:r>
              <a:rPr lang="sv-SE" dirty="0" err="1"/>
              <a:t>System.Net.Http.Json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30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5A3224-8831-41D7-B280-AAC60CA2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928603"/>
            <a:ext cx="10869542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7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771-C0E0-4581-AF4C-01C9292F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Uppgradera - .NET </a:t>
            </a:r>
            <a:r>
              <a:rPr lang="sv-SE" dirty="0" err="1"/>
              <a:t>Core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18A6-5BB7-4092-A8B8-CE97C74D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Target </a:t>
            </a:r>
            <a:r>
              <a:rPr lang="sv-SE" dirty="0" err="1"/>
              <a:t>Framework</a:t>
            </a:r>
            <a:endParaRPr lang="sv-SE" dirty="0"/>
          </a:p>
          <a:p>
            <a:r>
              <a:rPr lang="sv-SE" dirty="0"/>
              <a:t>Paketreferenser</a:t>
            </a:r>
          </a:p>
          <a:p>
            <a:r>
              <a:rPr lang="sv-SE" dirty="0" err="1"/>
              <a:t>Docker</a:t>
            </a:r>
            <a:r>
              <a:rPr lang="sv-SE" dirty="0"/>
              <a:t> image</a:t>
            </a:r>
          </a:p>
          <a:p>
            <a:pPr lvl="1"/>
            <a:r>
              <a:rPr lang="sv-SE" dirty="0"/>
              <a:t>Byt från versionstag 3.1 till 5.0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9985C-3E58-4AF8-81EB-35C445F8480F}"/>
              </a:ext>
            </a:extLst>
          </p:cNvPr>
          <p:cNvSpPr txBox="1"/>
          <p:nvPr/>
        </p:nvSpPr>
        <p:spPr>
          <a:xfrm>
            <a:off x="1496291" y="4328292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pull</a:t>
            </a: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 mcr.microsoft.com/dotnet/</a:t>
            </a:r>
            <a:r>
              <a:rPr lang="sv-S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/aspnet:</a:t>
            </a:r>
            <a:r>
              <a:rPr lang="sv-SE" sz="2400" dirty="0">
                <a:highlight>
                  <a:srgbClr val="C0C0C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</a:p>
          <a:p>
            <a:endParaRPr lang="sv-S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sv-S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pull</a:t>
            </a: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 mcr.microsoft.com/dotnet/aspnet:</a:t>
            </a:r>
            <a:r>
              <a:rPr lang="sv-SE" sz="2400" dirty="0">
                <a:highlight>
                  <a:srgbClr val="C0C0C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247318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.NET 5?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Senaste versionen av .NET </a:t>
            </a:r>
            <a:r>
              <a:rPr lang="sv-SE" dirty="0" err="1"/>
              <a:t>Core</a:t>
            </a:r>
            <a:endParaRPr lang="sv-SE" dirty="0"/>
          </a:p>
          <a:p>
            <a:r>
              <a:rPr lang="sv-SE" dirty="0"/>
              <a:t>Hoppar över version 4</a:t>
            </a:r>
          </a:p>
          <a:p>
            <a:r>
              <a:rPr lang="sv-SE" dirty="0"/>
              <a:t>Tar bort ”</a:t>
            </a:r>
            <a:r>
              <a:rPr lang="sv-SE" dirty="0" err="1"/>
              <a:t>Core</a:t>
            </a:r>
            <a:r>
              <a:rPr lang="sv-SE" dirty="0"/>
              <a:t>” från namnet</a:t>
            </a:r>
          </a:p>
          <a:p>
            <a:pPr lvl="1"/>
            <a:r>
              <a:rPr lang="sv-SE" dirty="0"/>
              <a:t>Undantaget ASP.NET </a:t>
            </a:r>
            <a:r>
              <a:rPr lang="sv-SE" dirty="0" err="1"/>
              <a:t>Core</a:t>
            </a:r>
            <a:r>
              <a:rPr lang="sv-SE" dirty="0"/>
              <a:t> och </a:t>
            </a:r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Core</a:t>
            </a:r>
            <a:endParaRPr lang="sv-SE" dirty="0"/>
          </a:p>
          <a:p>
            <a:r>
              <a:rPr lang="sv-SE" dirty="0"/>
              <a:t>.NET </a:t>
            </a:r>
            <a:r>
              <a:rPr lang="sv-SE" dirty="0" err="1"/>
              <a:t>Core</a:t>
            </a:r>
            <a:r>
              <a:rPr lang="sv-SE" dirty="0"/>
              <a:t> är vägen framåt</a:t>
            </a:r>
          </a:p>
          <a:p>
            <a:pPr lvl="1"/>
            <a:r>
              <a:rPr lang="sv-SE" dirty="0"/>
              <a:t>Inga nya features för .NET </a:t>
            </a:r>
            <a:r>
              <a:rPr lang="sv-SE" dirty="0" err="1"/>
              <a:t>Framework</a:t>
            </a:r>
            <a:r>
              <a:rPr lang="sv-SE" dirty="0"/>
              <a:t> 4.x </a:t>
            </a:r>
          </a:p>
          <a:p>
            <a:endParaRPr lang="sv-S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675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771-C0E0-4581-AF4C-01C9292F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Uppgradera - .NET </a:t>
            </a:r>
            <a:r>
              <a:rPr lang="sv-SE" dirty="0" err="1"/>
              <a:t>Framework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18A6-5BB7-4092-A8B8-CE97C74D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Uppdatera solution- och </a:t>
            </a:r>
            <a:r>
              <a:rPr lang="sv-SE" dirty="0" err="1"/>
              <a:t>projektfiler</a:t>
            </a:r>
            <a:endParaRPr lang="sv-SE" dirty="0"/>
          </a:p>
          <a:p>
            <a:r>
              <a:rPr lang="sv-SE" dirty="0"/>
              <a:t>Uppdatera refererade paket</a:t>
            </a:r>
          </a:p>
          <a:p>
            <a:pPr lvl="1"/>
            <a:r>
              <a:rPr lang="sv-SE" dirty="0"/>
              <a:t>Till version som stödjer .NET 5</a:t>
            </a:r>
          </a:p>
          <a:p>
            <a:pPr lvl="1"/>
            <a:r>
              <a:rPr lang="sv-SE" dirty="0"/>
              <a:t>Hitta potentiella ersättare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2949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771-C0E0-4581-AF4C-01C9292F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Uppgradera - Hjälpverktyg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18A6-5BB7-4092-A8B8-CE97C74D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.NET </a:t>
            </a:r>
            <a:r>
              <a:rPr lang="sv-SE" dirty="0" err="1"/>
              <a:t>Portability</a:t>
            </a:r>
            <a:r>
              <a:rPr lang="sv-SE" dirty="0"/>
              <a:t> </a:t>
            </a:r>
            <a:r>
              <a:rPr lang="sv-SE" dirty="0" err="1"/>
              <a:t>Analyzer</a:t>
            </a:r>
            <a:endParaRPr lang="sv-SE" dirty="0"/>
          </a:p>
          <a:p>
            <a:pPr lvl="1"/>
            <a:r>
              <a:rPr lang="sv-SE" dirty="0"/>
              <a:t>Analyserar </a:t>
            </a:r>
            <a:r>
              <a:rPr lang="sv-SE" dirty="0" err="1"/>
              <a:t>dependencies</a:t>
            </a:r>
            <a:endParaRPr lang="sv-SE" dirty="0"/>
          </a:p>
          <a:p>
            <a:pPr lvl="1"/>
            <a:r>
              <a:rPr lang="sv-SE" dirty="0"/>
              <a:t>Kartlägger kompabilitet</a:t>
            </a:r>
          </a:p>
          <a:p>
            <a:r>
              <a:rPr lang="sv-SE" dirty="0"/>
              <a:t>Try-</a:t>
            </a:r>
            <a:r>
              <a:rPr lang="sv-SE" dirty="0" err="1"/>
              <a:t>convert</a:t>
            </a:r>
            <a:r>
              <a:rPr lang="sv-SE" dirty="0"/>
              <a:t> </a:t>
            </a:r>
            <a:r>
              <a:rPr lang="sv-SE" dirty="0" err="1"/>
              <a:t>tool</a:t>
            </a:r>
            <a:endParaRPr lang="sv-SE" dirty="0"/>
          </a:p>
          <a:p>
            <a:pPr lvl="1"/>
            <a:r>
              <a:rPr lang="sv-SE" dirty="0"/>
              <a:t>Försöker uppgradera</a:t>
            </a:r>
          </a:p>
          <a:p>
            <a:pPr lvl="1"/>
            <a:r>
              <a:rPr lang="sv-SE" dirty="0"/>
              <a:t>Identifierar kända fel</a:t>
            </a:r>
          </a:p>
        </p:txBody>
      </p:sp>
    </p:spTree>
    <p:extLst>
      <p:ext uri="{BB962C8B-B14F-4D97-AF65-F5344CB8AC3E}">
        <p14:creationId xmlns:p14="http://schemas.microsoft.com/office/powerpoint/2010/main" val="132461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FF69-F03E-42DE-88DC-094A028E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Kommande ändringar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9850-307B-4D44-B458-5D7F1F7F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.NET 6</a:t>
            </a:r>
          </a:p>
          <a:p>
            <a:r>
              <a:rPr lang="sv-SE" dirty="0" err="1"/>
              <a:t>Xamarin</a:t>
            </a:r>
            <a:r>
              <a:rPr lang="sv-SE" dirty="0"/>
              <a:t> Forms 5</a:t>
            </a:r>
          </a:p>
          <a:p>
            <a:r>
              <a:rPr lang="sv-SE" dirty="0" err="1"/>
              <a:t>Single</a:t>
            </a:r>
            <a:r>
              <a:rPr lang="sv-SE" dirty="0"/>
              <a:t> SDK</a:t>
            </a:r>
          </a:p>
          <a:p>
            <a:r>
              <a:rPr lang="sv-SE" dirty="0"/>
              <a:t>Cross-</a:t>
            </a:r>
            <a:r>
              <a:rPr lang="sv-SE" dirty="0" err="1"/>
              <a:t>platform</a:t>
            </a:r>
            <a:r>
              <a:rPr lang="sv-SE" dirty="0"/>
              <a:t> </a:t>
            </a:r>
            <a:r>
              <a:rPr lang="sv-SE" dirty="0" err="1"/>
              <a:t>native</a:t>
            </a:r>
            <a:r>
              <a:rPr lang="sv-SE" dirty="0"/>
              <a:t> UI</a:t>
            </a:r>
          </a:p>
          <a:p>
            <a:r>
              <a:rPr lang="sv-SE" dirty="0"/>
              <a:t>Cross-</a:t>
            </a:r>
            <a:r>
              <a:rPr lang="sv-SE" dirty="0" err="1"/>
              <a:t>platform</a:t>
            </a:r>
            <a:r>
              <a:rPr lang="sv-SE" dirty="0"/>
              <a:t> web UI</a:t>
            </a:r>
          </a:p>
          <a:p>
            <a:r>
              <a:rPr lang="sv-SE" dirty="0"/>
              <a:t>Cloud </a:t>
            </a:r>
            <a:r>
              <a:rPr lang="sv-SE" dirty="0" err="1"/>
              <a:t>Native</a:t>
            </a:r>
            <a:r>
              <a:rPr lang="sv-SE" dirty="0"/>
              <a:t> Investments</a:t>
            </a:r>
          </a:p>
          <a:p>
            <a:r>
              <a:rPr lang="sv-SE" dirty="0" err="1"/>
              <a:t>Performance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950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FE0-4D75-42AC-9315-E2735950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465"/>
            <a:ext cx="10515600" cy="1027070"/>
          </a:xfrm>
        </p:spPr>
        <p:txBody>
          <a:bodyPr/>
          <a:lstStyle/>
          <a:p>
            <a:pPr algn="ctr"/>
            <a:r>
              <a:rPr lang="sv-SE" dirty="0"/>
              <a:t>Frågor</a:t>
            </a:r>
          </a:p>
        </p:txBody>
      </p:sp>
    </p:spTree>
    <p:extLst>
      <p:ext uri="{BB962C8B-B14F-4D97-AF65-F5344CB8AC3E}">
        <p14:creationId xmlns:p14="http://schemas.microsoft.com/office/powerpoint/2010/main" val="57979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987-A3BB-4683-9708-827E9123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Länkar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7204-8877-48B1-AD8C-79FAC0D0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Nytt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i</a:t>
            </a:r>
            <a:r>
              <a:rPr lang="en-US" dirty="0">
                <a:hlinkClick r:id="rId2"/>
              </a:rPr>
              <a:t> .NET 5.0</a:t>
            </a:r>
            <a:endParaRPr lang="en-US" dirty="0"/>
          </a:p>
          <a:p>
            <a:r>
              <a:rPr lang="sv-SE" dirty="0" err="1">
                <a:hlinkClick r:id="rId3"/>
              </a:rPr>
              <a:t>Single</a:t>
            </a:r>
            <a:r>
              <a:rPr lang="sv-SE" dirty="0">
                <a:hlinkClick r:id="rId3"/>
              </a:rPr>
              <a:t> </a:t>
            </a:r>
            <a:r>
              <a:rPr lang="sv-SE" dirty="0" err="1">
                <a:hlinkClick r:id="rId3"/>
              </a:rPr>
              <a:t>File</a:t>
            </a:r>
            <a:r>
              <a:rPr lang="sv-SE" dirty="0">
                <a:hlinkClick r:id="rId3"/>
              </a:rPr>
              <a:t> </a:t>
            </a:r>
            <a:r>
              <a:rPr lang="sv-SE" dirty="0" err="1">
                <a:hlinkClick r:id="rId3"/>
              </a:rPr>
              <a:t>Applications</a:t>
            </a:r>
            <a:endParaRPr lang="sv-SE" dirty="0"/>
          </a:p>
          <a:p>
            <a:r>
              <a:rPr lang="nl-NL" dirty="0">
                <a:hlinkClick r:id="rId4"/>
              </a:rPr>
              <a:t>App Trimming</a:t>
            </a:r>
            <a:endParaRPr lang="nl-NL" dirty="0"/>
          </a:p>
          <a:p>
            <a:r>
              <a:rPr lang="sv-SE" dirty="0">
                <a:hlinkClick r:id="rId5"/>
              </a:rPr>
              <a:t>.NET </a:t>
            </a:r>
            <a:r>
              <a:rPr lang="sv-SE" dirty="0" err="1">
                <a:hlinkClick r:id="rId5"/>
              </a:rPr>
              <a:t>Portability</a:t>
            </a:r>
            <a:r>
              <a:rPr lang="sv-SE" dirty="0">
                <a:hlinkClick r:id="rId5"/>
              </a:rPr>
              <a:t> </a:t>
            </a:r>
            <a:r>
              <a:rPr lang="sv-SE" dirty="0" err="1">
                <a:hlinkClick r:id="rId5"/>
              </a:rPr>
              <a:t>Analyzer</a:t>
            </a:r>
            <a:endParaRPr lang="sv-SE" dirty="0"/>
          </a:p>
          <a:p>
            <a:r>
              <a:rPr lang="en-US" dirty="0">
                <a:hlinkClick r:id="rId6"/>
              </a:rPr>
              <a:t>Try-convert tool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A7C8-6EC3-49BF-8AC5-003BD7E0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 enad plattform</a:t>
            </a:r>
          </a:p>
        </p:txBody>
      </p:sp>
      <p:pic>
        <p:nvPicPr>
          <p:cNvPr id="1026" name="Picture 2" descr="https://devblogs.microsoft.com/dotnet/wp-content/uploads/sites/10/2019/05/dotnet5_platform.png">
            <a:extLst>
              <a:ext uri="{FF2B5EF4-FFF2-40B4-BE49-F238E27FC236}">
                <a16:creationId xmlns:a16="http://schemas.microsoft.com/office/drawing/2014/main" id="{0687D944-9EF3-40F5-AC3E-52E49BE97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29" y="1606550"/>
            <a:ext cx="8575942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7130B6-DD8F-4320-8FD7-26BB8C622FB0}"/>
              </a:ext>
            </a:extLst>
          </p:cNvPr>
          <p:cNvCxnSpPr/>
          <p:nvPr/>
        </p:nvCxnSpPr>
        <p:spPr>
          <a:xfrm>
            <a:off x="4849091" y="2770909"/>
            <a:ext cx="789709" cy="1260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D9DA3B-70E7-414A-AB99-18C5D0602BC1}"/>
              </a:ext>
            </a:extLst>
          </p:cNvPr>
          <p:cNvCxnSpPr/>
          <p:nvPr/>
        </p:nvCxnSpPr>
        <p:spPr>
          <a:xfrm flipH="1">
            <a:off x="4890655" y="2805937"/>
            <a:ext cx="706581" cy="12395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F1CC-FD9E-417D-AEA9-FBCE6397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Releaseschema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D3D1B-4DD1-4524-9A24-CCBAD0FE3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734469"/>
            <a:ext cx="9982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5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ABA8-5F9F-40C4-A8AE-2F55791B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Nyheter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4C6E-CF8B-4958-9C24-CA9CA9A6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C# 9 och F# 5</a:t>
            </a:r>
          </a:p>
          <a:p>
            <a:r>
              <a:rPr lang="sv-SE" dirty="0" err="1"/>
              <a:t>Blazor</a:t>
            </a:r>
            <a:r>
              <a:rPr lang="sv-SE" dirty="0"/>
              <a:t> web </a:t>
            </a:r>
            <a:r>
              <a:rPr lang="sv-SE" dirty="0" err="1"/>
              <a:t>assemblies</a:t>
            </a:r>
            <a:endParaRPr lang="sv-SE" dirty="0"/>
          </a:p>
          <a:p>
            <a:r>
              <a:rPr lang="sv-SE" dirty="0"/>
              <a:t>Windows Arm64</a:t>
            </a:r>
          </a:p>
          <a:p>
            <a:r>
              <a:rPr lang="sv-SE" dirty="0"/>
              <a:t>Prestandaförbättringar</a:t>
            </a:r>
          </a:p>
          <a:p>
            <a:pPr lvl="1"/>
            <a:r>
              <a:rPr lang="sv-SE" dirty="0" err="1"/>
              <a:t>Garbage</a:t>
            </a:r>
            <a:r>
              <a:rPr lang="sv-SE" dirty="0"/>
              <a:t> </a:t>
            </a:r>
            <a:r>
              <a:rPr lang="sv-SE" dirty="0" err="1"/>
              <a:t>collection</a:t>
            </a:r>
            <a:endParaRPr lang="sv-SE" dirty="0"/>
          </a:p>
          <a:p>
            <a:pPr lvl="1"/>
            <a:r>
              <a:rPr lang="sv-SE" dirty="0" err="1"/>
              <a:t>System.Text.Json</a:t>
            </a:r>
            <a:endParaRPr lang="sv-SE" dirty="0"/>
          </a:p>
          <a:p>
            <a:pPr lvl="1"/>
            <a:r>
              <a:rPr lang="sv-SE" dirty="0" err="1"/>
              <a:t>System.Text.RegularExpressions</a:t>
            </a:r>
            <a:endParaRPr lang="sv-SE" dirty="0"/>
          </a:p>
          <a:p>
            <a:pPr lvl="1"/>
            <a:r>
              <a:rPr lang="sv-SE" dirty="0"/>
              <a:t>Förminskade </a:t>
            </a:r>
            <a:r>
              <a:rPr lang="sv-SE" dirty="0" err="1"/>
              <a:t>runtime</a:t>
            </a:r>
            <a:r>
              <a:rPr lang="sv-SE" dirty="0"/>
              <a:t> containers</a:t>
            </a:r>
          </a:p>
        </p:txBody>
      </p:sp>
    </p:spTree>
    <p:extLst>
      <p:ext uri="{BB962C8B-B14F-4D97-AF65-F5344CB8AC3E}">
        <p14:creationId xmlns:p14="http://schemas.microsoft.com/office/powerpoint/2010/main" val="20383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1B46-6BC6-42CF-A9F9-871A8F9F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Applications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F001-148E-41A5-A528-16782EDD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Packar </a:t>
            </a:r>
            <a:r>
              <a:rPr lang="sv-SE" dirty="0" err="1"/>
              <a:t>appen</a:t>
            </a:r>
            <a:r>
              <a:rPr lang="sv-SE" dirty="0"/>
              <a:t> och beroenden i en enda fil</a:t>
            </a:r>
          </a:p>
          <a:p>
            <a:r>
              <a:rPr lang="sv-SE" dirty="0"/>
              <a:t>Två varianter</a:t>
            </a:r>
          </a:p>
          <a:p>
            <a:pPr lvl="1"/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dependent</a:t>
            </a:r>
            <a:endParaRPr lang="sv-SE" dirty="0"/>
          </a:p>
          <a:p>
            <a:pPr lvl="1"/>
            <a:r>
              <a:rPr lang="sv-SE" dirty="0"/>
              <a:t>Self </a:t>
            </a:r>
            <a:r>
              <a:rPr lang="sv-SE" dirty="0" err="1"/>
              <a:t>contained</a:t>
            </a:r>
            <a:endParaRPr lang="sv-SE" dirty="0"/>
          </a:p>
          <a:p>
            <a:r>
              <a:rPr lang="sv-SE" dirty="0"/>
              <a:t>Funnits sedan .NET </a:t>
            </a:r>
            <a:r>
              <a:rPr lang="sv-SE" dirty="0" err="1"/>
              <a:t>Core</a:t>
            </a:r>
            <a:r>
              <a:rPr lang="sv-SE" dirty="0"/>
              <a:t> 3.0</a:t>
            </a:r>
          </a:p>
          <a:p>
            <a:pPr lvl="1"/>
            <a:r>
              <a:rPr lang="sv-SE" dirty="0"/>
              <a:t>I .NET 5 behöver filerna inte packas upp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56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1B46-6BC6-42CF-A9F9-871A8F9F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Applications</a:t>
            </a:r>
            <a:r>
              <a:rPr lang="sv-SE" dirty="0"/>
              <a:t> - </a:t>
            </a:r>
            <a:r>
              <a:rPr lang="sv-SE" dirty="0" err="1"/>
              <a:t>Publish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F001-148E-41A5-A528-16782EDD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CLI</a:t>
            </a:r>
          </a:p>
          <a:p>
            <a:pPr lvl="1"/>
            <a:r>
              <a:rPr lang="sv-SE" dirty="0"/>
              <a:t>Välj </a:t>
            </a:r>
            <a:r>
              <a:rPr lang="sv-SE" dirty="0" err="1"/>
              <a:t>runtime</a:t>
            </a:r>
            <a:endParaRPr lang="sv-SE" dirty="0"/>
          </a:p>
          <a:p>
            <a:pPr lvl="1"/>
            <a:r>
              <a:rPr lang="sv-SE" dirty="0" err="1"/>
              <a:t>PublishSingleFile</a:t>
            </a:r>
            <a:r>
              <a:rPr lang="sv-SE" dirty="0"/>
              <a:t>=</a:t>
            </a:r>
            <a:r>
              <a:rPr lang="sv-SE" dirty="0" err="1"/>
              <a:t>true</a:t>
            </a:r>
            <a:endParaRPr lang="sv-SE" dirty="0"/>
          </a:p>
          <a:p>
            <a:pPr lvl="1"/>
            <a:r>
              <a:rPr lang="sv-SE" dirty="0"/>
              <a:t>Self </a:t>
            </a:r>
            <a:r>
              <a:rPr lang="sv-SE" dirty="0" err="1"/>
              <a:t>contained</a:t>
            </a:r>
            <a:endParaRPr lang="sv-SE" dirty="0"/>
          </a:p>
          <a:p>
            <a:pPr lvl="2"/>
            <a:endParaRPr lang="sv-SE" dirty="0"/>
          </a:p>
          <a:p>
            <a:pPr lvl="1"/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dependent</a:t>
            </a:r>
            <a:endParaRPr lang="sv-SE" dirty="0"/>
          </a:p>
          <a:p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42921-37CC-491B-9C22-78D70823B4D4}"/>
              </a:ext>
            </a:extLst>
          </p:cNvPr>
          <p:cNvSpPr txBox="1"/>
          <p:nvPr/>
        </p:nvSpPr>
        <p:spPr>
          <a:xfrm>
            <a:off x="1607127" y="3707004"/>
            <a:ext cx="1016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dotnet publish -r win-x64 -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p:PublishSingleFile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=true --self-contained true</a:t>
            </a:r>
            <a:endParaRPr lang="sv-S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3CA86-D3B4-4ABD-B5AE-B56AE6F76CDA}"/>
              </a:ext>
            </a:extLst>
          </p:cNvPr>
          <p:cNvSpPr txBox="1"/>
          <p:nvPr/>
        </p:nvSpPr>
        <p:spPr>
          <a:xfrm>
            <a:off x="1607127" y="4665242"/>
            <a:ext cx="1016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dotnet publish -r win-x64 -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p:PublishSingleFile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=true --self-contained false</a:t>
            </a:r>
            <a:endParaRPr lang="sv-S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1B46-6BC6-42CF-A9F9-871A8F9F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Applications</a:t>
            </a:r>
            <a:r>
              <a:rPr lang="sv-SE" dirty="0"/>
              <a:t> - </a:t>
            </a:r>
            <a:r>
              <a:rPr lang="sv-SE" dirty="0" err="1"/>
              <a:t>Publish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F001-148E-41A5-A528-16782EDD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Visual Studio</a:t>
            </a:r>
          </a:p>
          <a:p>
            <a:pPr lvl="1"/>
            <a:r>
              <a:rPr lang="sv-SE" dirty="0"/>
              <a:t>Går inte att göra </a:t>
            </a:r>
            <a:br>
              <a:rPr lang="sv-SE" dirty="0"/>
            </a:br>
            <a:r>
              <a:rPr lang="sv-SE" dirty="0"/>
              <a:t>i VS for Mac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45951-6C80-4467-96E1-4365D39E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91" y="1392196"/>
            <a:ext cx="5410200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17EE-CB3E-461F-B108-EB9EB0A0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trimming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5D4F-BE19-4413-B69B-743B725F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Self-</a:t>
            </a:r>
            <a:r>
              <a:rPr lang="sv-SE" dirty="0" err="1"/>
              <a:t>contained</a:t>
            </a:r>
            <a:r>
              <a:rPr lang="sv-SE" dirty="0"/>
              <a:t> </a:t>
            </a:r>
            <a:r>
              <a:rPr lang="sv-SE" dirty="0" err="1"/>
              <a:t>deployments</a:t>
            </a:r>
            <a:r>
              <a:rPr lang="sv-SE" dirty="0"/>
              <a:t> blir lätt stora</a:t>
            </a:r>
          </a:p>
          <a:p>
            <a:r>
              <a:rPr lang="sv-SE" dirty="0" err="1"/>
              <a:t>Trimming</a:t>
            </a:r>
            <a:r>
              <a:rPr lang="sv-SE" dirty="0"/>
              <a:t> kan skala bort kod som inte används</a:t>
            </a:r>
          </a:p>
          <a:p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Trimming</a:t>
            </a:r>
            <a:r>
              <a:rPr lang="sv-SE" dirty="0"/>
              <a:t> funnits sedan .NET </a:t>
            </a:r>
            <a:r>
              <a:rPr lang="sv-SE" dirty="0" err="1"/>
              <a:t>Core</a:t>
            </a:r>
            <a:r>
              <a:rPr lang="sv-SE" dirty="0"/>
              <a:t> 3.0</a:t>
            </a:r>
          </a:p>
          <a:p>
            <a:pPr lvl="1"/>
            <a:r>
              <a:rPr lang="sv-SE" dirty="0"/>
              <a:t>Tar bort </a:t>
            </a:r>
            <a:r>
              <a:rPr lang="sv-SE" dirty="0" err="1"/>
              <a:t>assemblies</a:t>
            </a:r>
            <a:r>
              <a:rPr lang="sv-SE" dirty="0"/>
              <a:t> som inte anropas</a:t>
            </a:r>
          </a:p>
          <a:p>
            <a:r>
              <a:rPr lang="sv-SE" dirty="0"/>
              <a:t>.NET 5 introducerar </a:t>
            </a:r>
            <a:r>
              <a:rPr lang="sv-SE" dirty="0" err="1"/>
              <a:t>Member</a:t>
            </a:r>
            <a:r>
              <a:rPr lang="sv-SE" dirty="0"/>
              <a:t> </a:t>
            </a:r>
            <a:r>
              <a:rPr lang="sv-SE" dirty="0" err="1"/>
              <a:t>Trimming</a:t>
            </a:r>
            <a:endParaRPr lang="sv-SE" dirty="0"/>
          </a:p>
          <a:p>
            <a:pPr lvl="1"/>
            <a:r>
              <a:rPr lang="sv-SE" dirty="0"/>
              <a:t>”Öppnar” </a:t>
            </a:r>
            <a:r>
              <a:rPr lang="sv-SE" dirty="0" err="1"/>
              <a:t>assemblies</a:t>
            </a:r>
            <a:endParaRPr lang="sv-SE" dirty="0"/>
          </a:p>
          <a:p>
            <a:pPr lvl="1"/>
            <a:r>
              <a:rPr lang="sv-SE" dirty="0"/>
              <a:t>Tar bort typer och </a:t>
            </a:r>
            <a:r>
              <a:rPr lang="sv-SE" dirty="0" err="1"/>
              <a:t>members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40841</TotalTime>
  <Words>480</Words>
  <Application>Microsoft Office PowerPoint</Application>
  <PresentationFormat>Widescreen</PresentationFormat>
  <Paragraphs>137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Cascadia Code</vt:lpstr>
      <vt:lpstr>Segoe UI</vt:lpstr>
      <vt:lpstr>Office Theme</vt:lpstr>
      <vt:lpstr>.NET 5.0 </vt:lpstr>
      <vt:lpstr>Vad är .NET 5?</vt:lpstr>
      <vt:lpstr>En enad plattform</vt:lpstr>
      <vt:lpstr>Releaseschema</vt:lpstr>
      <vt:lpstr>Nyheter</vt:lpstr>
      <vt:lpstr>Single File Applications</vt:lpstr>
      <vt:lpstr>Single File Applications - Publish</vt:lpstr>
      <vt:lpstr>Single File Applications - Publish</vt:lpstr>
      <vt:lpstr>App trimming</vt:lpstr>
      <vt:lpstr>App trimming</vt:lpstr>
      <vt:lpstr>App trimming – se upp</vt:lpstr>
      <vt:lpstr>Cloud Native Investments</vt:lpstr>
      <vt:lpstr>Cloud Native Investments</vt:lpstr>
      <vt:lpstr>Komma igång</vt:lpstr>
      <vt:lpstr>Target Framework Moniker</vt:lpstr>
      <vt:lpstr>Uppgradera - .NET Core</vt:lpstr>
      <vt:lpstr>Uppgradera - .NET Core</vt:lpstr>
      <vt:lpstr>PowerPoint Presentation</vt:lpstr>
      <vt:lpstr>Uppgradera - .NET Core</vt:lpstr>
      <vt:lpstr>Uppgradera - .NET Framework</vt:lpstr>
      <vt:lpstr>Uppgradera - Hjälpverktyg</vt:lpstr>
      <vt:lpstr>Kommande ändringar</vt:lpstr>
      <vt:lpstr>Frågor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Jakob Lithner</dc:creator>
  <cp:lastModifiedBy>Lundberg, Jacob</cp:lastModifiedBy>
  <cp:revision>237</cp:revision>
  <dcterms:created xsi:type="dcterms:W3CDTF">2017-09-30T21:51:05Z</dcterms:created>
  <dcterms:modified xsi:type="dcterms:W3CDTF">2020-12-08T18:34:47Z</dcterms:modified>
</cp:coreProperties>
</file>