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3" r:id="rId2"/>
    <p:sldId id="330" r:id="rId3"/>
    <p:sldId id="347" r:id="rId4"/>
    <p:sldId id="322" r:id="rId5"/>
    <p:sldId id="348" r:id="rId6"/>
    <p:sldId id="351" r:id="rId7"/>
    <p:sldId id="335" r:id="rId8"/>
    <p:sldId id="336" r:id="rId9"/>
    <p:sldId id="337" r:id="rId10"/>
    <p:sldId id="349" r:id="rId11"/>
    <p:sldId id="334" r:id="rId12"/>
    <p:sldId id="338" r:id="rId13"/>
    <p:sldId id="339" r:id="rId14"/>
    <p:sldId id="350" r:id="rId15"/>
    <p:sldId id="340" r:id="rId16"/>
    <p:sldId id="341" r:id="rId17"/>
    <p:sldId id="343" r:id="rId18"/>
    <p:sldId id="345" r:id="rId19"/>
    <p:sldId id="346" r:id="rId20"/>
    <p:sldId id="283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2B4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E3166-DE0C-4392-B43C-3ECBC0555FE0}" v="189" dt="2023-10-04T12:43:27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4049" autoAdjust="0"/>
  </p:normalViewPr>
  <p:slideViewPr>
    <p:cSldViewPr snapToGrid="0">
      <p:cViewPr varScale="1">
        <p:scale>
          <a:sx n="96" d="100"/>
          <a:sy n="96" d="100"/>
        </p:scale>
        <p:origin x="11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ndberg, Jacob" userId="7d8c96ee-615b-4163-b878-bbdaccc0888e" providerId="ADAL" clId="{716E3166-DE0C-4392-B43C-3ECBC0555FE0}"/>
    <pc:docChg chg="undo redo custSel addSld delSld modSld sldOrd">
      <pc:chgData name="Lundberg, Jacob" userId="7d8c96ee-615b-4163-b878-bbdaccc0888e" providerId="ADAL" clId="{716E3166-DE0C-4392-B43C-3ECBC0555FE0}" dt="2023-10-11T12:07:45.974" v="2663" actId="20577"/>
      <pc:docMkLst>
        <pc:docMk/>
      </pc:docMkLst>
      <pc:sldChg chg="addSp delSp modSp mod setBg addAnim delAnim setClrOvrMap">
        <pc:chgData name="Lundberg, Jacob" userId="7d8c96ee-615b-4163-b878-bbdaccc0888e" providerId="ADAL" clId="{716E3166-DE0C-4392-B43C-3ECBC0555FE0}" dt="2023-10-04T09:12:56.809" v="33" actId="26606"/>
        <pc:sldMkLst>
          <pc:docMk/>
          <pc:sldMk cId="1341759128" sldId="263"/>
        </pc:sldMkLst>
        <pc:spChg chg="mod ord">
          <ac:chgData name="Lundberg, Jacob" userId="7d8c96ee-615b-4163-b878-bbdaccc0888e" providerId="ADAL" clId="{716E3166-DE0C-4392-B43C-3ECBC0555FE0}" dt="2023-10-04T09:12:56.809" v="33" actId="26606"/>
          <ac:spMkLst>
            <pc:docMk/>
            <pc:sldMk cId="1341759128" sldId="263"/>
            <ac:spMk id="2" creationId="{3AE0ED42-1422-4A8F-9A4E-E79831065FA8}"/>
          </ac:spMkLst>
        </pc:spChg>
        <pc:spChg chg="mod ord">
          <ac:chgData name="Lundberg, Jacob" userId="7d8c96ee-615b-4163-b878-bbdaccc0888e" providerId="ADAL" clId="{716E3166-DE0C-4392-B43C-3ECBC0555FE0}" dt="2023-10-04T09:12:56.809" v="33" actId="26606"/>
          <ac:spMkLst>
            <pc:docMk/>
            <pc:sldMk cId="1341759128" sldId="263"/>
            <ac:spMk id="3" creationId="{A5EB7038-C13F-4350-9339-4C1D4A59948B}"/>
          </ac:spMkLst>
        </pc:spChg>
        <pc:spChg chg="add del">
          <ac:chgData name="Lundberg, Jacob" userId="7d8c96ee-615b-4163-b878-bbdaccc0888e" providerId="ADAL" clId="{716E3166-DE0C-4392-B43C-3ECBC0555FE0}" dt="2023-10-04T09:12:56.809" v="33" actId="26606"/>
          <ac:spMkLst>
            <pc:docMk/>
            <pc:sldMk cId="1341759128" sldId="263"/>
            <ac:spMk id="12" creationId="{0CBF71E6-C54A-4E15-90AD-354C39435516}"/>
          </ac:spMkLst>
        </pc:spChg>
        <pc:spChg chg="add del">
          <ac:chgData name="Lundberg, Jacob" userId="7d8c96ee-615b-4163-b878-bbdaccc0888e" providerId="ADAL" clId="{716E3166-DE0C-4392-B43C-3ECBC0555FE0}" dt="2023-10-04T09:12:36.101" v="26" actId="26606"/>
          <ac:spMkLst>
            <pc:docMk/>
            <pc:sldMk cId="1341759128" sldId="263"/>
            <ac:spMk id="1031" creationId="{71B2258F-86CA-4D4D-8270-BC05FCDEBFB3}"/>
          </ac:spMkLst>
        </pc:spChg>
        <pc:spChg chg="add del">
          <ac:chgData name="Lundberg, Jacob" userId="7d8c96ee-615b-4163-b878-bbdaccc0888e" providerId="ADAL" clId="{716E3166-DE0C-4392-B43C-3ECBC0555FE0}" dt="2023-10-04T09:12:41.726" v="28" actId="26606"/>
          <ac:spMkLst>
            <pc:docMk/>
            <pc:sldMk cId="1341759128" sldId="263"/>
            <ac:spMk id="1033" creationId="{AB58EF07-17C2-48CF-ABB0-EEF1F17CB8F0}"/>
          </ac:spMkLst>
        </pc:spChg>
        <pc:spChg chg="add del">
          <ac:chgData name="Lundberg, Jacob" userId="7d8c96ee-615b-4163-b878-bbdaccc0888e" providerId="ADAL" clId="{716E3166-DE0C-4392-B43C-3ECBC0555FE0}" dt="2023-10-04T09:12:41.726" v="28" actId="26606"/>
          <ac:spMkLst>
            <pc:docMk/>
            <pc:sldMk cId="1341759128" sldId="263"/>
            <ac:spMk id="1034" creationId="{0671A8AE-40A1-4631-A6B8-581AFF065482}"/>
          </ac:spMkLst>
        </pc:spChg>
        <pc:spChg chg="add del">
          <ac:chgData name="Lundberg, Jacob" userId="7d8c96ee-615b-4163-b878-bbdaccc0888e" providerId="ADAL" clId="{716E3166-DE0C-4392-B43C-3ECBC0555FE0}" dt="2023-10-04T09:12:41.726" v="28" actId="26606"/>
          <ac:spMkLst>
            <pc:docMk/>
            <pc:sldMk cId="1341759128" sldId="263"/>
            <ac:spMk id="1035" creationId="{AF2F604E-43BE-4DC3-B983-E071523364F8}"/>
          </ac:spMkLst>
        </pc:spChg>
        <pc:spChg chg="add del">
          <ac:chgData name="Lundberg, Jacob" userId="7d8c96ee-615b-4163-b878-bbdaccc0888e" providerId="ADAL" clId="{716E3166-DE0C-4392-B43C-3ECBC0555FE0}" dt="2023-10-04T09:12:41.726" v="28" actId="26606"/>
          <ac:spMkLst>
            <pc:docMk/>
            <pc:sldMk cId="1341759128" sldId="263"/>
            <ac:spMk id="1037" creationId="{08C9B587-E65E-4B52-B37C-ABEBB6E87928}"/>
          </ac:spMkLst>
        </pc:spChg>
        <pc:spChg chg="add del">
          <ac:chgData name="Lundberg, Jacob" userId="7d8c96ee-615b-4163-b878-bbdaccc0888e" providerId="ADAL" clId="{716E3166-DE0C-4392-B43C-3ECBC0555FE0}" dt="2023-10-04T09:12:50.637" v="30" actId="26606"/>
          <ac:spMkLst>
            <pc:docMk/>
            <pc:sldMk cId="1341759128" sldId="263"/>
            <ac:spMk id="1039" creationId="{B6924B03-77BD-EAE3-2854-43363FF8E6BB}"/>
          </ac:spMkLst>
        </pc:spChg>
        <pc:spChg chg="add del">
          <ac:chgData name="Lundberg, Jacob" userId="7d8c96ee-615b-4163-b878-bbdaccc0888e" providerId="ADAL" clId="{716E3166-DE0C-4392-B43C-3ECBC0555FE0}" dt="2023-10-04T09:12:50.637" v="30" actId="26606"/>
          <ac:spMkLst>
            <pc:docMk/>
            <pc:sldMk cId="1341759128" sldId="263"/>
            <ac:spMk id="1040" creationId="{4D60F200-5EB0-B223-2439-C96C67F0FEE1}"/>
          </ac:spMkLst>
        </pc:spChg>
        <pc:spChg chg="add del">
          <ac:chgData name="Lundberg, Jacob" userId="7d8c96ee-615b-4163-b878-bbdaccc0888e" providerId="ADAL" clId="{716E3166-DE0C-4392-B43C-3ECBC0555FE0}" dt="2023-10-04T09:12:50.637" v="30" actId="26606"/>
          <ac:spMkLst>
            <pc:docMk/>
            <pc:sldMk cId="1341759128" sldId="263"/>
            <ac:spMk id="1041" creationId="{A6567EA8-C72D-4B9B-D23F-6B2E9F9C9F47}"/>
          </ac:spMkLst>
        </pc:spChg>
        <pc:spChg chg="add del">
          <ac:chgData name="Lundberg, Jacob" userId="7d8c96ee-615b-4163-b878-bbdaccc0888e" providerId="ADAL" clId="{716E3166-DE0C-4392-B43C-3ECBC0555FE0}" dt="2023-10-04T09:12:50.637" v="30" actId="26606"/>
          <ac:spMkLst>
            <pc:docMk/>
            <pc:sldMk cId="1341759128" sldId="263"/>
            <ac:spMk id="1042" creationId="{FEFBFA78-9360-1E01-5448-6D5AE0A32601}"/>
          </ac:spMkLst>
        </pc:spChg>
        <pc:spChg chg="add del">
          <ac:chgData name="Lundberg, Jacob" userId="7d8c96ee-615b-4163-b878-bbdaccc0888e" providerId="ADAL" clId="{716E3166-DE0C-4392-B43C-3ECBC0555FE0}" dt="2023-10-04T09:12:50.637" v="30" actId="26606"/>
          <ac:spMkLst>
            <pc:docMk/>
            <pc:sldMk cId="1341759128" sldId="263"/>
            <ac:spMk id="1043" creationId="{1740453C-744F-DB3A-47EC-15EACE1DC117}"/>
          </ac:spMkLst>
        </pc:spChg>
        <pc:spChg chg="add del">
          <ac:chgData name="Lundberg, Jacob" userId="7d8c96ee-615b-4163-b878-bbdaccc0888e" providerId="ADAL" clId="{716E3166-DE0C-4392-B43C-3ECBC0555FE0}" dt="2023-10-04T09:12:56.796" v="32" actId="26606"/>
          <ac:spMkLst>
            <pc:docMk/>
            <pc:sldMk cId="1341759128" sldId="263"/>
            <ac:spMk id="1045" creationId="{53306540-870A-7346-8CFF-A1B08DE50CF9}"/>
          </ac:spMkLst>
        </pc:spChg>
        <pc:spChg chg="add">
          <ac:chgData name="Lundberg, Jacob" userId="7d8c96ee-615b-4163-b878-bbdaccc0888e" providerId="ADAL" clId="{716E3166-DE0C-4392-B43C-3ECBC0555FE0}" dt="2023-10-04T09:12:56.809" v="33" actId="26606"/>
          <ac:spMkLst>
            <pc:docMk/>
            <pc:sldMk cId="1341759128" sldId="263"/>
            <ac:spMk id="1051" creationId="{4D60F200-5EB0-B223-2439-C96C67F0FEE1}"/>
          </ac:spMkLst>
        </pc:spChg>
        <pc:spChg chg="add">
          <ac:chgData name="Lundberg, Jacob" userId="7d8c96ee-615b-4163-b878-bbdaccc0888e" providerId="ADAL" clId="{716E3166-DE0C-4392-B43C-3ECBC0555FE0}" dt="2023-10-04T09:12:56.809" v="33" actId="26606"/>
          <ac:spMkLst>
            <pc:docMk/>
            <pc:sldMk cId="1341759128" sldId="263"/>
            <ac:spMk id="1052" creationId="{A6567EA8-C72D-4B9B-D23F-6B2E9F9C9F47}"/>
          </ac:spMkLst>
        </pc:spChg>
        <pc:spChg chg="add">
          <ac:chgData name="Lundberg, Jacob" userId="7d8c96ee-615b-4163-b878-bbdaccc0888e" providerId="ADAL" clId="{716E3166-DE0C-4392-B43C-3ECBC0555FE0}" dt="2023-10-04T09:12:56.809" v="33" actId="26606"/>
          <ac:spMkLst>
            <pc:docMk/>
            <pc:sldMk cId="1341759128" sldId="263"/>
            <ac:spMk id="1053" creationId="{FEFBFA78-9360-1E01-5448-6D5AE0A32601}"/>
          </ac:spMkLst>
        </pc:spChg>
        <pc:spChg chg="add">
          <ac:chgData name="Lundberg, Jacob" userId="7d8c96ee-615b-4163-b878-bbdaccc0888e" providerId="ADAL" clId="{716E3166-DE0C-4392-B43C-3ECBC0555FE0}" dt="2023-10-04T09:12:56.809" v="33" actId="26606"/>
          <ac:spMkLst>
            <pc:docMk/>
            <pc:sldMk cId="1341759128" sldId="263"/>
            <ac:spMk id="1054" creationId="{1740453C-744F-DB3A-47EC-15EACE1DC117}"/>
          </ac:spMkLst>
        </pc:spChg>
        <pc:spChg chg="add">
          <ac:chgData name="Lundberg, Jacob" userId="7d8c96ee-615b-4163-b878-bbdaccc0888e" providerId="ADAL" clId="{716E3166-DE0C-4392-B43C-3ECBC0555FE0}" dt="2023-10-04T09:12:56.809" v="33" actId="26606"/>
          <ac:spMkLst>
            <pc:docMk/>
            <pc:sldMk cId="1341759128" sldId="263"/>
            <ac:spMk id="1055" creationId="{B6924B03-77BD-EAE3-2854-43363FF8E6BB}"/>
          </ac:spMkLst>
        </pc:spChg>
        <pc:grpChg chg="add del">
          <ac:chgData name="Lundberg, Jacob" userId="7d8c96ee-615b-4163-b878-bbdaccc0888e" providerId="ADAL" clId="{716E3166-DE0C-4392-B43C-3ECBC0555FE0}" dt="2023-10-04T09:12:56.796" v="32" actId="26606"/>
          <ac:grpSpMkLst>
            <pc:docMk/>
            <pc:sldMk cId="1341759128" sldId="263"/>
            <ac:grpSpMk id="1046" creationId="{A6A79260-DC16-1E89-E412-78DBD431A19B}"/>
          </ac:grpSpMkLst>
        </pc:grpChg>
        <pc:picChg chg="del">
          <ac:chgData name="Lundberg, Jacob" userId="7d8c96ee-615b-4163-b878-bbdaccc0888e" providerId="ADAL" clId="{716E3166-DE0C-4392-B43C-3ECBC0555FE0}" dt="2023-10-04T09:12:18.556" v="21" actId="478"/>
          <ac:picMkLst>
            <pc:docMk/>
            <pc:sldMk cId="1341759128" sldId="263"/>
            <ac:picMk id="5" creationId="{1E0EE9F4-5215-4879-9834-B96EA1AA1F7A}"/>
          </ac:picMkLst>
        </pc:picChg>
        <pc:picChg chg="add mod">
          <ac:chgData name="Lundberg, Jacob" userId="7d8c96ee-615b-4163-b878-bbdaccc0888e" providerId="ADAL" clId="{716E3166-DE0C-4392-B43C-3ECBC0555FE0}" dt="2023-10-04T09:12:56.809" v="33" actId="26606"/>
          <ac:picMkLst>
            <pc:docMk/>
            <pc:sldMk cId="1341759128" sldId="263"/>
            <ac:picMk id="1026" creationId="{07D6E278-9441-64B9-5745-3173ADCC130C}"/>
          </ac:picMkLst>
        </pc:picChg>
      </pc:sldChg>
      <pc:sldChg chg="modSp mod modShow">
        <pc:chgData name="Lundberg, Jacob" userId="7d8c96ee-615b-4163-b878-bbdaccc0888e" providerId="ADAL" clId="{716E3166-DE0C-4392-B43C-3ECBC0555FE0}" dt="2023-10-11T12:07:45.974" v="2663" actId="20577"/>
        <pc:sldMkLst>
          <pc:docMk/>
          <pc:sldMk cId="1534504" sldId="288"/>
        </pc:sldMkLst>
        <pc:spChg chg="mod">
          <ac:chgData name="Lundberg, Jacob" userId="7d8c96ee-615b-4163-b878-bbdaccc0888e" providerId="ADAL" clId="{716E3166-DE0C-4392-B43C-3ECBC0555FE0}" dt="2023-10-11T12:07:45.974" v="2663" actId="20577"/>
          <ac:spMkLst>
            <pc:docMk/>
            <pc:sldMk cId="1534504" sldId="288"/>
            <ac:spMk id="3" creationId="{28507204-8877-48B1-AD8C-79FAC0D0FB5B}"/>
          </ac:spMkLst>
        </pc:spChg>
      </pc:sldChg>
      <pc:sldChg chg="addSp delSp modSp mod ord setBg modNotesTx">
        <pc:chgData name="Lundberg, Jacob" userId="7d8c96ee-615b-4163-b878-bbdaccc0888e" providerId="ADAL" clId="{716E3166-DE0C-4392-B43C-3ECBC0555FE0}" dt="2023-10-11T12:06:29.709" v="2546" actId="20577"/>
        <pc:sldMkLst>
          <pc:docMk/>
          <pc:sldMk cId="1818034948" sldId="322"/>
        </pc:sldMkLst>
        <pc:spChg chg="mod">
          <ac:chgData name="Lundberg, Jacob" userId="7d8c96ee-615b-4163-b878-bbdaccc0888e" providerId="ADAL" clId="{716E3166-DE0C-4392-B43C-3ECBC0555FE0}" dt="2023-10-04T09:32:14.719" v="77" actId="26606"/>
          <ac:spMkLst>
            <pc:docMk/>
            <pc:sldMk cId="1818034948" sldId="322"/>
            <ac:spMk id="2" creationId="{8D9EDFB6-BC58-417C-99CD-771A510A754C}"/>
          </ac:spMkLst>
        </pc:spChg>
        <pc:spChg chg="del">
          <ac:chgData name="Lundberg, Jacob" userId="7d8c96ee-615b-4163-b878-bbdaccc0888e" providerId="ADAL" clId="{716E3166-DE0C-4392-B43C-3ECBC0555FE0}" dt="2023-10-04T09:13:24.822" v="43" actId="478"/>
          <ac:spMkLst>
            <pc:docMk/>
            <pc:sldMk cId="1818034948" sldId="322"/>
            <ac:spMk id="3" creationId="{0E2C229D-917E-4FE4-8F76-D7D3FA4E4349}"/>
          </ac:spMkLst>
        </pc:spChg>
        <pc:spChg chg="add del mod">
          <ac:chgData name="Lundberg, Jacob" userId="7d8c96ee-615b-4163-b878-bbdaccc0888e" providerId="ADAL" clId="{716E3166-DE0C-4392-B43C-3ECBC0555FE0}" dt="2023-10-04T09:13:27.465" v="44" actId="478"/>
          <ac:spMkLst>
            <pc:docMk/>
            <pc:sldMk cId="1818034948" sldId="322"/>
            <ac:spMk id="6" creationId="{C3CCDEEC-E4F2-1DA9-38E9-3C433BBC057D}"/>
          </ac:spMkLst>
        </pc:spChg>
        <pc:spChg chg="add del mod ord">
          <ac:chgData name="Lundberg, Jacob" userId="7d8c96ee-615b-4163-b878-bbdaccc0888e" providerId="ADAL" clId="{716E3166-DE0C-4392-B43C-3ECBC0555FE0}" dt="2023-10-04T09:26:04.744" v="65" actId="478"/>
          <ac:spMkLst>
            <pc:docMk/>
            <pc:sldMk cId="1818034948" sldId="322"/>
            <ac:spMk id="9" creationId="{AE56FC85-6133-510A-E542-489AD795D106}"/>
          </ac:spMkLst>
        </pc:spChg>
        <pc:spChg chg="add del mod">
          <ac:chgData name="Lundberg, Jacob" userId="7d8c96ee-615b-4163-b878-bbdaccc0888e" providerId="ADAL" clId="{716E3166-DE0C-4392-B43C-3ECBC0555FE0}" dt="2023-10-04T09:26:06.682" v="66" actId="478"/>
          <ac:spMkLst>
            <pc:docMk/>
            <pc:sldMk cId="1818034948" sldId="322"/>
            <ac:spMk id="12" creationId="{02867566-52A1-0047-3A8B-36B72C5DA803}"/>
          </ac:spMkLst>
        </pc:spChg>
        <pc:grpChg chg="add">
          <ac:chgData name="Lundberg, Jacob" userId="7d8c96ee-615b-4163-b878-bbdaccc0888e" providerId="ADAL" clId="{716E3166-DE0C-4392-B43C-3ECBC0555FE0}" dt="2023-10-04T09:32:14.719" v="77" actId="26606"/>
          <ac:grpSpMkLst>
            <pc:docMk/>
            <pc:sldMk cId="1818034948" sldId="322"/>
            <ac:grpSpMk id="2061" creationId="{72F20085-0C43-299C-FC87-A15EA5B17DF2}"/>
          </ac:grpSpMkLst>
        </pc:grpChg>
        <pc:picChg chg="del">
          <ac:chgData name="Lundberg, Jacob" userId="7d8c96ee-615b-4163-b878-bbdaccc0888e" providerId="ADAL" clId="{716E3166-DE0C-4392-B43C-3ECBC0555FE0}" dt="2023-10-04T09:13:27.965" v="45" actId="478"/>
          <ac:picMkLst>
            <pc:docMk/>
            <pc:sldMk cId="1818034948" sldId="322"/>
            <ac:picMk id="5" creationId="{CB0FE72B-6E41-498D-AD2D-D93C98999DBE}"/>
          </ac:picMkLst>
        </pc:picChg>
        <pc:picChg chg="add del mod">
          <ac:chgData name="Lundberg, Jacob" userId="7d8c96ee-615b-4163-b878-bbdaccc0888e" providerId="ADAL" clId="{716E3166-DE0C-4392-B43C-3ECBC0555FE0}" dt="2023-10-04T09:26:04.744" v="65" actId="478"/>
          <ac:picMkLst>
            <pc:docMk/>
            <pc:sldMk cId="1818034948" sldId="322"/>
            <ac:picMk id="8" creationId="{807C4D89-8996-F5BC-BA5A-0AF0C88355EC}"/>
          </ac:picMkLst>
        </pc:picChg>
        <pc:picChg chg="add del mod">
          <ac:chgData name="Lundberg, Jacob" userId="7d8c96ee-615b-4163-b878-bbdaccc0888e" providerId="ADAL" clId="{716E3166-DE0C-4392-B43C-3ECBC0555FE0}" dt="2023-10-04T09:26:06.682" v="66" actId="478"/>
          <ac:picMkLst>
            <pc:docMk/>
            <pc:sldMk cId="1818034948" sldId="322"/>
            <ac:picMk id="11" creationId="{D946B450-C0D8-46D1-AE70-E40EC602E6C2}"/>
          </ac:picMkLst>
        </pc:picChg>
        <pc:picChg chg="add mod ord">
          <ac:chgData name="Lundberg, Jacob" userId="7d8c96ee-615b-4163-b878-bbdaccc0888e" providerId="ADAL" clId="{716E3166-DE0C-4392-B43C-3ECBC0555FE0}" dt="2023-10-04T09:32:14.719" v="77" actId="26606"/>
          <ac:picMkLst>
            <pc:docMk/>
            <pc:sldMk cId="1818034948" sldId="322"/>
            <ac:picMk id="2050" creationId="{02EF2FC1-FA21-F553-BC1C-4E3E323F89E2}"/>
          </ac:picMkLst>
        </pc:picChg>
        <pc:picChg chg="add mod ord">
          <ac:chgData name="Lundberg, Jacob" userId="7d8c96ee-615b-4163-b878-bbdaccc0888e" providerId="ADAL" clId="{716E3166-DE0C-4392-B43C-3ECBC0555FE0}" dt="2023-10-04T09:32:14.719" v="77" actId="26606"/>
          <ac:picMkLst>
            <pc:docMk/>
            <pc:sldMk cId="1818034948" sldId="322"/>
            <ac:picMk id="2052" creationId="{2CD80B7E-C6EA-BA10-C8A5-6F39F322205F}"/>
          </ac:picMkLst>
        </pc:picChg>
        <pc:picChg chg="add mod">
          <ac:chgData name="Lundberg, Jacob" userId="7d8c96ee-615b-4163-b878-bbdaccc0888e" providerId="ADAL" clId="{716E3166-DE0C-4392-B43C-3ECBC0555FE0}" dt="2023-10-04T09:32:14.719" v="77" actId="26606"/>
          <ac:picMkLst>
            <pc:docMk/>
            <pc:sldMk cId="1818034948" sldId="322"/>
            <ac:picMk id="2054" creationId="{804A5E6D-3A7F-56FA-B9E3-3710296FE326}"/>
          </ac:picMkLst>
        </pc:picChg>
        <pc:picChg chg="add mod">
          <ac:chgData name="Lundberg, Jacob" userId="7d8c96ee-615b-4163-b878-bbdaccc0888e" providerId="ADAL" clId="{716E3166-DE0C-4392-B43C-3ECBC0555FE0}" dt="2023-10-04T09:32:14.719" v="77" actId="26606"/>
          <ac:picMkLst>
            <pc:docMk/>
            <pc:sldMk cId="1818034948" sldId="322"/>
            <ac:picMk id="2056" creationId="{ED4970E4-75C5-CE48-D7E7-C40A3A54BDB4}"/>
          </ac:picMkLst>
        </pc:picChg>
        <pc:cxnChg chg="add del">
          <ac:chgData name="Lundberg, Jacob" userId="7d8c96ee-615b-4163-b878-bbdaccc0888e" providerId="ADAL" clId="{716E3166-DE0C-4392-B43C-3ECBC0555FE0}" dt="2023-10-04T09:32:14.719" v="77" actId="26606"/>
          <ac:cxnSpMkLst>
            <pc:docMk/>
            <pc:sldMk cId="1818034948" sldId="322"/>
            <ac:cxnSpMk id="17" creationId="{7667AA61-5C27-F30F-D229-06CBE5709F33}"/>
          </ac:cxnSpMkLst>
        </pc:cxnChg>
      </pc:sldChg>
      <pc:sldChg chg="del">
        <pc:chgData name="Lundberg, Jacob" userId="7d8c96ee-615b-4163-b878-bbdaccc0888e" providerId="ADAL" clId="{716E3166-DE0C-4392-B43C-3ECBC0555FE0}" dt="2023-10-04T09:16:22.027" v="53" actId="47"/>
        <pc:sldMkLst>
          <pc:docMk/>
          <pc:sldMk cId="3309664738" sldId="325"/>
        </pc:sldMkLst>
      </pc:sldChg>
      <pc:sldChg chg="del">
        <pc:chgData name="Lundberg, Jacob" userId="7d8c96ee-615b-4163-b878-bbdaccc0888e" providerId="ADAL" clId="{716E3166-DE0C-4392-B43C-3ECBC0555FE0}" dt="2023-10-04T09:16:22.480" v="54" actId="47"/>
        <pc:sldMkLst>
          <pc:docMk/>
          <pc:sldMk cId="464056757" sldId="326"/>
        </pc:sldMkLst>
      </pc:sldChg>
      <pc:sldChg chg="del">
        <pc:chgData name="Lundberg, Jacob" userId="7d8c96ee-615b-4163-b878-bbdaccc0888e" providerId="ADAL" clId="{716E3166-DE0C-4392-B43C-3ECBC0555FE0}" dt="2023-10-04T09:16:22.891" v="55" actId="47"/>
        <pc:sldMkLst>
          <pc:docMk/>
          <pc:sldMk cId="3542290994" sldId="327"/>
        </pc:sldMkLst>
      </pc:sldChg>
      <pc:sldChg chg="del">
        <pc:chgData name="Lundberg, Jacob" userId="7d8c96ee-615b-4163-b878-bbdaccc0888e" providerId="ADAL" clId="{716E3166-DE0C-4392-B43C-3ECBC0555FE0}" dt="2023-10-04T09:16:23.243" v="56" actId="47"/>
        <pc:sldMkLst>
          <pc:docMk/>
          <pc:sldMk cId="3722089593" sldId="328"/>
        </pc:sldMkLst>
      </pc:sldChg>
      <pc:sldChg chg="del">
        <pc:chgData name="Lundberg, Jacob" userId="7d8c96ee-615b-4163-b878-bbdaccc0888e" providerId="ADAL" clId="{716E3166-DE0C-4392-B43C-3ECBC0555FE0}" dt="2023-10-04T09:16:32.630" v="60" actId="47"/>
        <pc:sldMkLst>
          <pc:docMk/>
          <pc:sldMk cId="3189726449" sldId="329"/>
        </pc:sldMkLst>
      </pc:sldChg>
      <pc:sldChg chg="addSp delSp modSp mod setBg addAnim delAnim setClrOvrMap modNotesTx">
        <pc:chgData name="Lundberg, Jacob" userId="7d8c96ee-615b-4163-b878-bbdaccc0888e" providerId="ADAL" clId="{716E3166-DE0C-4392-B43C-3ECBC0555FE0}" dt="2023-10-11T12:06:29.315" v="2545" actId="20577"/>
        <pc:sldMkLst>
          <pc:docMk/>
          <pc:sldMk cId="856876242" sldId="330"/>
        </pc:sldMkLst>
        <pc:spChg chg="mod ord">
          <ac:chgData name="Lundberg, Jacob" userId="7d8c96ee-615b-4163-b878-bbdaccc0888e" providerId="ADAL" clId="{716E3166-DE0C-4392-B43C-3ECBC0555FE0}" dt="2023-10-04T12:45:01.384" v="2201" actId="26606"/>
          <ac:spMkLst>
            <pc:docMk/>
            <pc:sldMk cId="856876242" sldId="330"/>
            <ac:spMk id="2" creationId="{8D9EDFB6-BC58-417C-99CD-771A510A754C}"/>
          </ac:spMkLst>
        </pc:spChg>
        <pc:spChg chg="add del mod">
          <ac:chgData name="Lundberg, Jacob" userId="7d8c96ee-615b-4163-b878-bbdaccc0888e" providerId="ADAL" clId="{716E3166-DE0C-4392-B43C-3ECBC0555FE0}" dt="2023-10-04T11:08:57.661" v="1121" actId="478"/>
          <ac:spMkLst>
            <pc:docMk/>
            <pc:sldMk cId="856876242" sldId="330"/>
            <ac:spMk id="3" creationId="{0E2C229D-917E-4FE4-8F76-D7D3FA4E4349}"/>
          </ac:spMkLst>
        </pc:spChg>
        <pc:spChg chg="add del">
          <ac:chgData name="Lundberg, Jacob" userId="7d8c96ee-615b-4163-b878-bbdaccc0888e" providerId="ADAL" clId="{716E3166-DE0C-4392-B43C-3ECBC0555FE0}" dt="2023-10-04T12:44:36.033" v="2172" actId="26606"/>
          <ac:spMkLst>
            <pc:docMk/>
            <pc:sldMk cId="856876242" sldId="330"/>
            <ac:spMk id="14" creationId="{F49775AF-8896-43EE-92C6-83497D6DC56F}"/>
          </ac:spMkLst>
        </pc:spChg>
        <pc:spChg chg="add del">
          <ac:chgData name="Lundberg, Jacob" userId="7d8c96ee-615b-4163-b878-bbdaccc0888e" providerId="ADAL" clId="{716E3166-DE0C-4392-B43C-3ECBC0555FE0}" dt="2023-10-04T12:44:40.802" v="2180" actId="26606"/>
          <ac:spMkLst>
            <pc:docMk/>
            <pc:sldMk cId="856876242" sldId="330"/>
            <ac:spMk id="18" creationId="{08C9B587-E65E-4B52-B37C-ABEBB6E87928}"/>
          </ac:spMkLst>
        </pc:spChg>
        <pc:spChg chg="add del">
          <ac:chgData name="Lundberg, Jacob" userId="7d8c96ee-615b-4163-b878-bbdaccc0888e" providerId="ADAL" clId="{716E3166-DE0C-4392-B43C-3ECBC0555FE0}" dt="2023-10-04T12:44:33.084" v="2168" actId="26606"/>
          <ac:spMkLst>
            <pc:docMk/>
            <pc:sldMk cId="856876242" sldId="330"/>
            <ac:spMk id="19" creationId="{5A59F003-E00A-43F9-91DC-CC54E3B87466}"/>
          </ac:spMkLst>
        </pc:spChg>
        <pc:spChg chg="add del">
          <ac:chgData name="Lundberg, Jacob" userId="7d8c96ee-615b-4163-b878-bbdaccc0888e" providerId="ADAL" clId="{716E3166-DE0C-4392-B43C-3ECBC0555FE0}" dt="2023-10-04T12:44:33.084" v="2168" actId="26606"/>
          <ac:spMkLst>
            <pc:docMk/>
            <pc:sldMk cId="856876242" sldId="330"/>
            <ac:spMk id="20" creationId="{D74A4382-E3AD-430A-9A1F-DFA3E0E77A7D}"/>
          </ac:spMkLst>
        </pc:spChg>
        <pc:spChg chg="add del">
          <ac:chgData name="Lundberg, Jacob" userId="7d8c96ee-615b-4163-b878-bbdaccc0888e" providerId="ADAL" clId="{716E3166-DE0C-4392-B43C-3ECBC0555FE0}" dt="2023-10-04T12:44:33.084" v="2168" actId="26606"/>
          <ac:spMkLst>
            <pc:docMk/>
            <pc:sldMk cId="856876242" sldId="330"/>
            <ac:spMk id="21" creationId="{79F40191-0F44-4FD1-82CC-ACB507C14BE6}"/>
          </ac:spMkLst>
        </pc:spChg>
        <pc:spChg chg="add del">
          <ac:chgData name="Lundberg, Jacob" userId="7d8c96ee-615b-4163-b878-bbdaccc0888e" providerId="ADAL" clId="{716E3166-DE0C-4392-B43C-3ECBC0555FE0}" dt="2023-10-04T12:44:35.575" v="2170" actId="26606"/>
          <ac:spMkLst>
            <pc:docMk/>
            <pc:sldMk cId="856876242" sldId="330"/>
            <ac:spMk id="23" creationId="{06DA9DF9-31F7-4056-B42E-878CC92417B8}"/>
          </ac:spMkLst>
        </pc:spChg>
        <pc:spChg chg="add del">
          <ac:chgData name="Lundberg, Jacob" userId="7d8c96ee-615b-4163-b878-bbdaccc0888e" providerId="ADAL" clId="{716E3166-DE0C-4392-B43C-3ECBC0555FE0}" dt="2023-10-04T12:44:36.033" v="2172" actId="26606"/>
          <ac:spMkLst>
            <pc:docMk/>
            <pc:sldMk cId="856876242" sldId="330"/>
            <ac:spMk id="25" creationId="{9B7AD9F6-8CE7-4299-8FC6-328F4DCD3FF9}"/>
          </ac:spMkLst>
        </pc:spChg>
        <pc:spChg chg="add del">
          <ac:chgData name="Lundberg, Jacob" userId="7d8c96ee-615b-4163-b878-bbdaccc0888e" providerId="ADAL" clId="{716E3166-DE0C-4392-B43C-3ECBC0555FE0}" dt="2023-10-04T12:44:38.520" v="2176" actId="26606"/>
          <ac:spMkLst>
            <pc:docMk/>
            <pc:sldMk cId="856876242" sldId="330"/>
            <ac:spMk id="30" creationId="{37C89E4B-3C9F-44B9-8B86-D9E3D112D8EC}"/>
          </ac:spMkLst>
        </pc:spChg>
        <pc:spChg chg="add del">
          <ac:chgData name="Lundberg, Jacob" userId="7d8c96ee-615b-4163-b878-bbdaccc0888e" providerId="ADAL" clId="{716E3166-DE0C-4392-B43C-3ECBC0555FE0}" dt="2023-10-04T12:44:39.149" v="2178" actId="26606"/>
          <ac:spMkLst>
            <pc:docMk/>
            <pc:sldMk cId="856876242" sldId="330"/>
            <ac:spMk id="34" creationId="{47942995-B07F-4636-9A06-C6A104B260A8}"/>
          </ac:spMkLst>
        </pc:spChg>
        <pc:spChg chg="add del">
          <ac:chgData name="Lundberg, Jacob" userId="7d8c96ee-615b-4163-b878-bbdaccc0888e" providerId="ADAL" clId="{716E3166-DE0C-4392-B43C-3ECBC0555FE0}" dt="2023-10-04T12:44:39.149" v="2178" actId="26606"/>
          <ac:spMkLst>
            <pc:docMk/>
            <pc:sldMk cId="856876242" sldId="330"/>
            <ac:spMk id="36" creationId="{B81933D1-5615-42C7-9C0B-4EB7105CCE2D}"/>
          </ac:spMkLst>
        </pc:spChg>
        <pc:spChg chg="add del">
          <ac:chgData name="Lundberg, Jacob" userId="7d8c96ee-615b-4163-b878-bbdaccc0888e" providerId="ADAL" clId="{716E3166-DE0C-4392-B43C-3ECBC0555FE0}" dt="2023-10-04T12:44:39.149" v="2178" actId="26606"/>
          <ac:spMkLst>
            <pc:docMk/>
            <pc:sldMk cId="856876242" sldId="330"/>
            <ac:spMk id="37" creationId="{19C9EAEA-39D0-4B0E-A0EB-51E7B26740B1}"/>
          </ac:spMkLst>
        </pc:spChg>
        <pc:spChg chg="add del">
          <ac:chgData name="Lundberg, Jacob" userId="7d8c96ee-615b-4163-b878-bbdaccc0888e" providerId="ADAL" clId="{716E3166-DE0C-4392-B43C-3ECBC0555FE0}" dt="2023-10-04T12:44:40.802" v="2180" actId="26606"/>
          <ac:spMkLst>
            <pc:docMk/>
            <pc:sldMk cId="856876242" sldId="330"/>
            <ac:spMk id="39" creationId="{E91DC736-0EF8-4F87-9146-EBF1D2EE4D3D}"/>
          </ac:spMkLst>
        </pc:spChg>
        <pc:spChg chg="add del">
          <ac:chgData name="Lundberg, Jacob" userId="7d8c96ee-615b-4163-b878-bbdaccc0888e" providerId="ADAL" clId="{716E3166-DE0C-4392-B43C-3ECBC0555FE0}" dt="2023-10-04T12:44:40.802" v="2180" actId="26606"/>
          <ac:spMkLst>
            <pc:docMk/>
            <pc:sldMk cId="856876242" sldId="330"/>
            <ac:spMk id="40" creationId="{097CD68E-23E3-4007-8847-CD0944C4F7BE}"/>
          </ac:spMkLst>
        </pc:spChg>
        <pc:spChg chg="add del">
          <ac:chgData name="Lundberg, Jacob" userId="7d8c96ee-615b-4163-b878-bbdaccc0888e" providerId="ADAL" clId="{716E3166-DE0C-4392-B43C-3ECBC0555FE0}" dt="2023-10-04T12:44:40.802" v="2180" actId="26606"/>
          <ac:spMkLst>
            <pc:docMk/>
            <pc:sldMk cId="856876242" sldId="330"/>
            <ac:spMk id="41" creationId="{AF2F604E-43BE-4DC3-B983-E071523364F8}"/>
          </ac:spMkLst>
        </pc:spChg>
        <pc:spChg chg="add del">
          <ac:chgData name="Lundberg, Jacob" userId="7d8c96ee-615b-4163-b878-bbdaccc0888e" providerId="ADAL" clId="{716E3166-DE0C-4392-B43C-3ECBC0555FE0}" dt="2023-10-04T12:44:42.688" v="2183" actId="26606"/>
          <ac:spMkLst>
            <pc:docMk/>
            <pc:sldMk cId="856876242" sldId="330"/>
            <ac:spMk id="43" creationId="{71B2258F-86CA-4D4D-8270-BC05FCDEBFB3}"/>
          </ac:spMkLst>
        </pc:spChg>
        <pc:spChg chg="add del">
          <ac:chgData name="Lundberg, Jacob" userId="7d8c96ee-615b-4163-b878-bbdaccc0888e" providerId="ADAL" clId="{716E3166-DE0C-4392-B43C-3ECBC0555FE0}" dt="2023-10-04T12:44:45.172" v="2186" actId="26606"/>
          <ac:spMkLst>
            <pc:docMk/>
            <pc:sldMk cId="856876242" sldId="330"/>
            <ac:spMk id="45" creationId="{36C4118A-B523-45D9-B427-8E05B2DEA65C}"/>
          </ac:spMkLst>
        </pc:spChg>
        <pc:spChg chg="add del">
          <ac:chgData name="Lundberg, Jacob" userId="7d8c96ee-615b-4163-b878-bbdaccc0888e" providerId="ADAL" clId="{716E3166-DE0C-4392-B43C-3ECBC0555FE0}" dt="2023-10-04T12:44:45.988" v="2188" actId="26606"/>
          <ac:spMkLst>
            <pc:docMk/>
            <pc:sldMk cId="856876242" sldId="330"/>
            <ac:spMk id="47" creationId="{37C89E4B-3C9F-44B9-8B86-D9E3D112D8EC}"/>
          </ac:spMkLst>
        </pc:spChg>
        <pc:spChg chg="add del">
          <ac:chgData name="Lundberg, Jacob" userId="7d8c96ee-615b-4163-b878-bbdaccc0888e" providerId="ADAL" clId="{716E3166-DE0C-4392-B43C-3ECBC0555FE0}" dt="2023-10-04T12:44:54.723" v="2190" actId="26606"/>
          <ac:spMkLst>
            <pc:docMk/>
            <pc:sldMk cId="856876242" sldId="330"/>
            <ac:spMk id="50" creationId="{06DA9DF9-31F7-4056-B42E-878CC92417B8}"/>
          </ac:spMkLst>
        </pc:spChg>
        <pc:spChg chg="add del">
          <ac:chgData name="Lundberg, Jacob" userId="7d8c96ee-615b-4163-b878-bbdaccc0888e" providerId="ADAL" clId="{716E3166-DE0C-4392-B43C-3ECBC0555FE0}" dt="2023-10-04T12:44:56.349" v="2192" actId="26606"/>
          <ac:spMkLst>
            <pc:docMk/>
            <pc:sldMk cId="856876242" sldId="330"/>
            <ac:spMk id="52" creationId="{5F18414D-1626-4996-AACB-23D3DE45B03B}"/>
          </ac:spMkLst>
        </pc:spChg>
        <pc:spChg chg="add del">
          <ac:chgData name="Lundberg, Jacob" userId="7d8c96ee-615b-4163-b878-bbdaccc0888e" providerId="ADAL" clId="{716E3166-DE0C-4392-B43C-3ECBC0555FE0}" dt="2023-10-04T12:44:56.349" v="2192" actId="26606"/>
          <ac:spMkLst>
            <pc:docMk/>
            <pc:sldMk cId="856876242" sldId="330"/>
            <ac:spMk id="53" creationId="{D84C2E9E-0B5D-4B5F-9A1F-70EBDCE39034}"/>
          </ac:spMkLst>
        </pc:spChg>
        <pc:spChg chg="add del">
          <ac:chgData name="Lundberg, Jacob" userId="7d8c96ee-615b-4163-b878-bbdaccc0888e" providerId="ADAL" clId="{716E3166-DE0C-4392-B43C-3ECBC0555FE0}" dt="2023-10-04T12:44:57.991" v="2194" actId="26606"/>
          <ac:spMkLst>
            <pc:docMk/>
            <pc:sldMk cId="856876242" sldId="330"/>
            <ac:spMk id="56" creationId="{9B7AD9F6-8CE7-4299-8FC6-328F4DCD3FF9}"/>
          </ac:spMkLst>
        </pc:spChg>
        <pc:spChg chg="add del">
          <ac:chgData name="Lundberg, Jacob" userId="7d8c96ee-615b-4163-b878-bbdaccc0888e" providerId="ADAL" clId="{716E3166-DE0C-4392-B43C-3ECBC0555FE0}" dt="2023-10-04T12:44:57.991" v="2194" actId="26606"/>
          <ac:spMkLst>
            <pc:docMk/>
            <pc:sldMk cId="856876242" sldId="330"/>
            <ac:spMk id="57" creationId="{F49775AF-8896-43EE-92C6-83497D6DC56F}"/>
          </ac:spMkLst>
        </pc:spChg>
        <pc:spChg chg="add del">
          <ac:chgData name="Lundberg, Jacob" userId="7d8c96ee-615b-4163-b878-bbdaccc0888e" providerId="ADAL" clId="{716E3166-DE0C-4392-B43C-3ECBC0555FE0}" dt="2023-10-04T12:44:59.212" v="2196" actId="26606"/>
          <ac:spMkLst>
            <pc:docMk/>
            <pc:sldMk cId="856876242" sldId="330"/>
            <ac:spMk id="59" creationId="{06DA9DF9-31F7-4056-B42E-878CC92417B8}"/>
          </ac:spMkLst>
        </pc:spChg>
        <pc:spChg chg="add del">
          <ac:chgData name="Lundberg, Jacob" userId="7d8c96ee-615b-4163-b878-bbdaccc0888e" providerId="ADAL" clId="{716E3166-DE0C-4392-B43C-3ECBC0555FE0}" dt="2023-10-04T12:45:00.997" v="2198" actId="26606"/>
          <ac:spMkLst>
            <pc:docMk/>
            <pc:sldMk cId="856876242" sldId="330"/>
            <ac:spMk id="61" creationId="{9B7AD9F6-8CE7-4299-8FC6-328F4DCD3FF9}"/>
          </ac:spMkLst>
        </pc:spChg>
        <pc:spChg chg="add del">
          <ac:chgData name="Lundberg, Jacob" userId="7d8c96ee-615b-4163-b878-bbdaccc0888e" providerId="ADAL" clId="{716E3166-DE0C-4392-B43C-3ECBC0555FE0}" dt="2023-10-04T12:45:00.997" v="2198" actId="26606"/>
          <ac:spMkLst>
            <pc:docMk/>
            <pc:sldMk cId="856876242" sldId="330"/>
            <ac:spMk id="62" creationId="{F49775AF-8896-43EE-92C6-83497D6DC56F}"/>
          </ac:spMkLst>
        </pc:spChg>
        <pc:spChg chg="add del">
          <ac:chgData name="Lundberg, Jacob" userId="7d8c96ee-615b-4163-b878-bbdaccc0888e" providerId="ADAL" clId="{716E3166-DE0C-4392-B43C-3ECBC0555FE0}" dt="2023-10-04T12:45:01.378" v="2200" actId="26606"/>
          <ac:spMkLst>
            <pc:docMk/>
            <pc:sldMk cId="856876242" sldId="330"/>
            <ac:spMk id="64" creationId="{06DA9DF9-31F7-4056-B42E-878CC92417B8}"/>
          </ac:spMkLst>
        </pc:spChg>
        <pc:spChg chg="add">
          <ac:chgData name="Lundberg, Jacob" userId="7d8c96ee-615b-4163-b878-bbdaccc0888e" providerId="ADAL" clId="{716E3166-DE0C-4392-B43C-3ECBC0555FE0}" dt="2023-10-04T12:45:01.384" v="2201" actId="26606"/>
          <ac:spMkLst>
            <pc:docMk/>
            <pc:sldMk cId="856876242" sldId="330"/>
            <ac:spMk id="66" creationId="{9B7AD9F6-8CE7-4299-8FC6-328F4DCD3FF9}"/>
          </ac:spMkLst>
        </pc:spChg>
        <pc:spChg chg="add">
          <ac:chgData name="Lundberg, Jacob" userId="7d8c96ee-615b-4163-b878-bbdaccc0888e" providerId="ADAL" clId="{716E3166-DE0C-4392-B43C-3ECBC0555FE0}" dt="2023-10-04T12:45:01.384" v="2201" actId="26606"/>
          <ac:spMkLst>
            <pc:docMk/>
            <pc:sldMk cId="856876242" sldId="330"/>
            <ac:spMk id="67" creationId="{F49775AF-8896-43EE-92C6-83497D6DC56F}"/>
          </ac:spMkLst>
        </pc:spChg>
        <pc:grpChg chg="add del">
          <ac:chgData name="Lundberg, Jacob" userId="7d8c96ee-615b-4163-b878-bbdaccc0888e" providerId="ADAL" clId="{716E3166-DE0C-4392-B43C-3ECBC0555FE0}" dt="2023-10-04T09:49:10.555" v="414" actId="26606"/>
          <ac:grpSpMkLst>
            <pc:docMk/>
            <pc:sldMk cId="856876242" sldId="330"/>
            <ac:grpSpMk id="10" creationId="{71E4E172-1EA7-E251-8265-AD4D67315470}"/>
          </ac:grpSpMkLst>
        </pc:grpChg>
        <pc:grpChg chg="add del">
          <ac:chgData name="Lundberg, Jacob" userId="7d8c96ee-615b-4163-b878-bbdaccc0888e" providerId="ADAL" clId="{716E3166-DE0C-4392-B43C-3ECBC0555FE0}" dt="2023-10-04T12:44:31.251" v="2166" actId="26606"/>
          <ac:grpSpMkLst>
            <pc:docMk/>
            <pc:sldMk cId="856876242" sldId="330"/>
            <ac:grpSpMk id="12" creationId="{17F72E41-D8D7-F589-0125-D336DE2AF8BC}"/>
          </ac:grpSpMkLst>
        </pc:grpChg>
        <pc:grpChg chg="add del">
          <ac:chgData name="Lundberg, Jacob" userId="7d8c96ee-615b-4163-b878-bbdaccc0888e" providerId="ADAL" clId="{716E3166-DE0C-4392-B43C-3ECBC0555FE0}" dt="2023-10-04T12:44:37.354" v="2174" actId="26606"/>
          <ac:grpSpMkLst>
            <pc:docMk/>
            <pc:sldMk cId="856876242" sldId="330"/>
            <ac:grpSpMk id="27" creationId="{17F72E41-D8D7-F589-0125-D336DE2AF8BC}"/>
          </ac:grpSpMkLst>
        </pc:grpChg>
        <pc:grpChg chg="add del">
          <ac:chgData name="Lundberg, Jacob" userId="7d8c96ee-615b-4163-b878-bbdaccc0888e" providerId="ADAL" clId="{716E3166-DE0C-4392-B43C-3ECBC0555FE0}" dt="2023-10-04T12:44:39.149" v="2178" actId="26606"/>
          <ac:grpSpMkLst>
            <pc:docMk/>
            <pc:sldMk cId="856876242" sldId="330"/>
            <ac:grpSpMk id="35" creationId="{032D8612-31EB-44CF-A1D0-14FD4C705424}"/>
          </ac:grpSpMkLst>
        </pc:grpChg>
        <pc:picChg chg="add del mod">
          <ac:chgData name="Lundberg, Jacob" userId="7d8c96ee-615b-4163-b878-bbdaccc0888e" providerId="ADAL" clId="{716E3166-DE0C-4392-B43C-3ECBC0555FE0}" dt="2023-10-04T09:49:11.760" v="416"/>
          <ac:picMkLst>
            <pc:docMk/>
            <pc:sldMk cId="856876242" sldId="330"/>
            <ac:picMk id="5" creationId="{D7E1018F-C5C6-FE17-0F2B-3854316DD8CF}"/>
          </ac:picMkLst>
        </pc:picChg>
        <pc:picChg chg="add mod">
          <ac:chgData name="Lundberg, Jacob" userId="7d8c96ee-615b-4163-b878-bbdaccc0888e" providerId="ADAL" clId="{716E3166-DE0C-4392-B43C-3ECBC0555FE0}" dt="2023-10-04T12:45:01.384" v="2201" actId="26606"/>
          <ac:picMkLst>
            <pc:docMk/>
            <pc:sldMk cId="856876242" sldId="330"/>
            <ac:picMk id="7" creationId="{9BAA73B7-790C-FF72-FFE6-3CF7030DE59F}"/>
          </ac:picMkLst>
        </pc:picChg>
        <pc:cxnChg chg="add del">
          <ac:chgData name="Lundberg, Jacob" userId="7d8c96ee-615b-4163-b878-bbdaccc0888e" providerId="ADAL" clId="{716E3166-DE0C-4392-B43C-3ECBC0555FE0}" dt="2023-10-04T12:44:45.988" v="2188" actId="26606"/>
          <ac:cxnSpMkLst>
            <pc:docMk/>
            <pc:sldMk cId="856876242" sldId="330"/>
            <ac:cxnSpMk id="16" creationId="{D891E407-403B-4764-86C9-33A56D3BCAA3}"/>
          </ac:cxnSpMkLst>
        </pc:cxnChg>
        <pc:cxnChg chg="add del">
          <ac:chgData name="Lundberg, Jacob" userId="7d8c96ee-615b-4163-b878-bbdaccc0888e" providerId="ADAL" clId="{716E3166-DE0C-4392-B43C-3ECBC0555FE0}" dt="2023-10-04T12:44:38.520" v="2176" actId="26606"/>
          <ac:cxnSpMkLst>
            <pc:docMk/>
            <pc:sldMk cId="856876242" sldId="330"/>
            <ac:cxnSpMk id="31" creationId="{AA2EAA10-076F-46BD-8F0F-B9A2FB77A85C}"/>
          </ac:cxnSpMkLst>
        </pc:cxnChg>
        <pc:cxnChg chg="add del">
          <ac:chgData name="Lundberg, Jacob" userId="7d8c96ee-615b-4163-b878-bbdaccc0888e" providerId="ADAL" clId="{716E3166-DE0C-4392-B43C-3ECBC0555FE0}" dt="2023-10-04T12:44:38.520" v="2176" actId="26606"/>
          <ac:cxnSpMkLst>
            <pc:docMk/>
            <pc:sldMk cId="856876242" sldId="330"/>
            <ac:cxnSpMk id="32" creationId="{D891E407-403B-4764-86C9-33A56D3BCAA3}"/>
          </ac:cxnSpMkLst>
        </pc:cxnChg>
        <pc:cxnChg chg="add del">
          <ac:chgData name="Lundberg, Jacob" userId="7d8c96ee-615b-4163-b878-bbdaccc0888e" providerId="ADAL" clId="{716E3166-DE0C-4392-B43C-3ECBC0555FE0}" dt="2023-10-04T12:44:45.988" v="2188" actId="26606"/>
          <ac:cxnSpMkLst>
            <pc:docMk/>
            <pc:sldMk cId="856876242" sldId="330"/>
            <ac:cxnSpMk id="48" creationId="{AA2EAA10-076F-46BD-8F0F-B9A2FB77A85C}"/>
          </ac:cxnSpMkLst>
        </pc:cxnChg>
        <pc:cxnChg chg="add del">
          <ac:chgData name="Lundberg, Jacob" userId="7d8c96ee-615b-4163-b878-bbdaccc0888e" providerId="ADAL" clId="{716E3166-DE0C-4392-B43C-3ECBC0555FE0}" dt="2023-10-04T12:44:56.349" v="2192" actId="26606"/>
          <ac:cxnSpMkLst>
            <pc:docMk/>
            <pc:sldMk cId="856876242" sldId="330"/>
            <ac:cxnSpMk id="54" creationId="{07A9243D-8FC3-4B36-874B-55906B03F484}"/>
          </ac:cxnSpMkLst>
        </pc:cxnChg>
      </pc:sldChg>
      <pc:sldChg chg="del">
        <pc:chgData name="Lundberg, Jacob" userId="7d8c96ee-615b-4163-b878-bbdaccc0888e" providerId="ADAL" clId="{716E3166-DE0C-4392-B43C-3ECBC0555FE0}" dt="2023-10-04T09:16:34.406" v="62" actId="47"/>
        <pc:sldMkLst>
          <pc:docMk/>
          <pc:sldMk cId="831508810" sldId="331"/>
        </pc:sldMkLst>
      </pc:sldChg>
      <pc:sldChg chg="del">
        <pc:chgData name="Lundberg, Jacob" userId="7d8c96ee-615b-4163-b878-bbdaccc0888e" providerId="ADAL" clId="{716E3166-DE0C-4392-B43C-3ECBC0555FE0}" dt="2023-10-04T09:16:23.696" v="57" actId="47"/>
        <pc:sldMkLst>
          <pc:docMk/>
          <pc:sldMk cId="974362221" sldId="332"/>
        </pc:sldMkLst>
      </pc:sldChg>
      <pc:sldChg chg="del">
        <pc:chgData name="Lundberg, Jacob" userId="7d8c96ee-615b-4163-b878-bbdaccc0888e" providerId="ADAL" clId="{716E3166-DE0C-4392-B43C-3ECBC0555FE0}" dt="2023-10-04T09:16:24.209" v="58" actId="47"/>
        <pc:sldMkLst>
          <pc:docMk/>
          <pc:sldMk cId="3123300491" sldId="333"/>
        </pc:sldMkLst>
      </pc:sldChg>
      <pc:sldChg chg="ord">
        <pc:chgData name="Lundberg, Jacob" userId="7d8c96ee-615b-4163-b878-bbdaccc0888e" providerId="ADAL" clId="{716E3166-DE0C-4392-B43C-3ECBC0555FE0}" dt="2023-10-04T09:33:29.181" v="120"/>
        <pc:sldMkLst>
          <pc:docMk/>
          <pc:sldMk cId="1255360234" sldId="334"/>
        </pc:sldMkLst>
      </pc:sldChg>
      <pc:sldChg chg="addSp modSp add mod">
        <pc:chgData name="Lundberg, Jacob" userId="7d8c96ee-615b-4163-b878-bbdaccc0888e" providerId="ADAL" clId="{716E3166-DE0C-4392-B43C-3ECBC0555FE0}" dt="2023-10-04T12:24:25.719" v="1711" actId="1076"/>
        <pc:sldMkLst>
          <pc:docMk/>
          <pc:sldMk cId="2131663336" sldId="335"/>
        </pc:sldMkLst>
        <pc:spChg chg="mod">
          <ac:chgData name="Lundberg, Jacob" userId="7d8c96ee-615b-4163-b878-bbdaccc0888e" providerId="ADAL" clId="{716E3166-DE0C-4392-B43C-3ECBC0555FE0}" dt="2023-10-04T09:43:47.778" v="235" actId="20577"/>
          <ac:spMkLst>
            <pc:docMk/>
            <pc:sldMk cId="2131663336" sldId="335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09:45:31.914" v="400" actId="20577"/>
          <ac:spMkLst>
            <pc:docMk/>
            <pc:sldMk cId="2131663336" sldId="335"/>
            <ac:spMk id="3" creationId="{0E2C229D-917E-4FE4-8F76-D7D3FA4E4349}"/>
          </ac:spMkLst>
        </pc:spChg>
        <pc:picChg chg="add mod">
          <ac:chgData name="Lundberg, Jacob" userId="7d8c96ee-615b-4163-b878-bbdaccc0888e" providerId="ADAL" clId="{716E3166-DE0C-4392-B43C-3ECBC0555FE0}" dt="2023-10-04T12:24:25.719" v="1711" actId="1076"/>
          <ac:picMkLst>
            <pc:docMk/>
            <pc:sldMk cId="2131663336" sldId="335"/>
            <ac:picMk id="4098" creationId="{BC46ACB6-6878-F0EE-6AE7-4DBD50BD424F}"/>
          </ac:picMkLst>
        </pc:picChg>
      </pc:sldChg>
      <pc:sldChg chg="del">
        <pc:chgData name="Lundberg, Jacob" userId="7d8c96ee-615b-4163-b878-bbdaccc0888e" providerId="ADAL" clId="{716E3166-DE0C-4392-B43C-3ECBC0555FE0}" dt="2023-10-04T09:16:33.534" v="61" actId="47"/>
        <pc:sldMkLst>
          <pc:docMk/>
          <pc:sldMk cId="2468367287" sldId="335"/>
        </pc:sldMkLst>
      </pc:sldChg>
      <pc:sldChg chg="del">
        <pc:chgData name="Lundberg, Jacob" userId="7d8c96ee-615b-4163-b878-bbdaccc0888e" providerId="ADAL" clId="{716E3166-DE0C-4392-B43C-3ECBC0555FE0}" dt="2023-10-04T09:16:24.254" v="59" actId="47"/>
        <pc:sldMkLst>
          <pc:docMk/>
          <pc:sldMk cId="156618365" sldId="336"/>
        </pc:sldMkLst>
      </pc:sldChg>
      <pc:sldChg chg="addSp delSp modSp add mod modNotesTx">
        <pc:chgData name="Lundberg, Jacob" userId="7d8c96ee-615b-4163-b878-bbdaccc0888e" providerId="ADAL" clId="{716E3166-DE0C-4392-B43C-3ECBC0555FE0}" dt="2023-10-11T12:06:30.604" v="2549" actId="20577"/>
        <pc:sldMkLst>
          <pc:docMk/>
          <pc:sldMk cId="3683013830" sldId="336"/>
        </pc:sldMkLst>
        <pc:spChg chg="mod">
          <ac:chgData name="Lundberg, Jacob" userId="7d8c96ee-615b-4163-b878-bbdaccc0888e" providerId="ADAL" clId="{716E3166-DE0C-4392-B43C-3ECBC0555FE0}" dt="2023-10-04T10:39:43.042" v="620" actId="20577"/>
          <ac:spMkLst>
            <pc:docMk/>
            <pc:sldMk cId="3683013830" sldId="336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10:58:37.113" v="743" actId="20577"/>
          <ac:spMkLst>
            <pc:docMk/>
            <pc:sldMk cId="3683013830" sldId="336"/>
            <ac:spMk id="3" creationId="{0E2C229D-917E-4FE4-8F76-D7D3FA4E4349}"/>
          </ac:spMkLst>
        </pc:spChg>
        <pc:picChg chg="add del">
          <ac:chgData name="Lundberg, Jacob" userId="7d8c96ee-615b-4163-b878-bbdaccc0888e" providerId="ADAL" clId="{716E3166-DE0C-4392-B43C-3ECBC0555FE0}" dt="2023-10-04T10:56:17.143" v="636"/>
          <ac:picMkLst>
            <pc:docMk/>
            <pc:sldMk cId="3683013830" sldId="336"/>
            <ac:picMk id="5122" creationId="{E790210D-CB63-FE39-A10D-E92A3ED2D7E7}"/>
          </ac:picMkLst>
        </pc:picChg>
        <pc:picChg chg="add mod">
          <ac:chgData name="Lundberg, Jacob" userId="7d8c96ee-615b-4163-b878-bbdaccc0888e" providerId="ADAL" clId="{716E3166-DE0C-4392-B43C-3ECBC0555FE0}" dt="2023-10-04T10:56:53.660" v="643" actId="1076"/>
          <ac:picMkLst>
            <pc:docMk/>
            <pc:sldMk cId="3683013830" sldId="336"/>
            <ac:picMk id="5124" creationId="{26E3EE79-AA7C-A754-971C-764F73DDC84C}"/>
          </ac:picMkLst>
        </pc:picChg>
      </pc:sldChg>
      <pc:sldChg chg="addSp delSp modSp add mod">
        <pc:chgData name="Lundberg, Jacob" userId="7d8c96ee-615b-4163-b878-bbdaccc0888e" providerId="ADAL" clId="{716E3166-DE0C-4392-B43C-3ECBC0555FE0}" dt="2023-10-04T11:32:24.272" v="1547" actId="20577"/>
        <pc:sldMkLst>
          <pc:docMk/>
          <pc:sldMk cId="2114248762" sldId="337"/>
        </pc:sldMkLst>
        <pc:spChg chg="mod">
          <ac:chgData name="Lundberg, Jacob" userId="7d8c96ee-615b-4163-b878-bbdaccc0888e" providerId="ADAL" clId="{716E3166-DE0C-4392-B43C-3ECBC0555FE0}" dt="2023-10-04T11:32:24.272" v="1547" actId="20577"/>
          <ac:spMkLst>
            <pc:docMk/>
            <pc:sldMk cId="2114248762" sldId="337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11:31:17.930" v="1472" actId="20577"/>
          <ac:spMkLst>
            <pc:docMk/>
            <pc:sldMk cId="2114248762" sldId="337"/>
            <ac:spMk id="3" creationId="{0E2C229D-917E-4FE4-8F76-D7D3FA4E4349}"/>
          </ac:spMkLst>
        </pc:spChg>
        <pc:spChg chg="add del">
          <ac:chgData name="Lundberg, Jacob" userId="7d8c96ee-615b-4163-b878-bbdaccc0888e" providerId="ADAL" clId="{716E3166-DE0C-4392-B43C-3ECBC0555FE0}" dt="2023-10-04T11:19:18.926" v="1149"/>
          <ac:spMkLst>
            <pc:docMk/>
            <pc:sldMk cId="2114248762" sldId="337"/>
            <ac:spMk id="4" creationId="{15A2EA87-3271-F1D6-7F73-D31159953DA2}"/>
          </ac:spMkLst>
        </pc:spChg>
        <pc:spChg chg="add del">
          <ac:chgData name="Lundberg, Jacob" userId="7d8c96ee-615b-4163-b878-bbdaccc0888e" providerId="ADAL" clId="{716E3166-DE0C-4392-B43C-3ECBC0555FE0}" dt="2023-10-04T11:19:24.243" v="1153"/>
          <ac:spMkLst>
            <pc:docMk/>
            <pc:sldMk cId="2114248762" sldId="337"/>
            <ac:spMk id="5" creationId="{1CA51982-BDA2-8F43-54E3-37337E2590A2}"/>
          </ac:spMkLst>
        </pc:spChg>
        <pc:spChg chg="add del mod">
          <ac:chgData name="Lundberg, Jacob" userId="7d8c96ee-615b-4163-b878-bbdaccc0888e" providerId="ADAL" clId="{716E3166-DE0C-4392-B43C-3ECBC0555FE0}" dt="2023-10-04T11:19:31.117" v="1225"/>
          <ac:spMkLst>
            <pc:docMk/>
            <pc:sldMk cId="2114248762" sldId="337"/>
            <ac:spMk id="6" creationId="{788BBEE9-CA0C-6F51-C1FA-D47974F34E15}"/>
          </ac:spMkLst>
        </pc:spChg>
        <pc:spChg chg="add del mod">
          <ac:chgData name="Lundberg, Jacob" userId="7d8c96ee-615b-4163-b878-bbdaccc0888e" providerId="ADAL" clId="{716E3166-DE0C-4392-B43C-3ECBC0555FE0}" dt="2023-10-04T11:20:26.911" v="1235"/>
          <ac:spMkLst>
            <pc:docMk/>
            <pc:sldMk cId="2114248762" sldId="337"/>
            <ac:spMk id="7" creationId="{9599A1BA-ECA1-D022-3F2E-6F60533C5E23}"/>
          </ac:spMkLst>
        </pc:spChg>
        <pc:spChg chg="add del">
          <ac:chgData name="Lundberg, Jacob" userId="7d8c96ee-615b-4163-b878-bbdaccc0888e" providerId="ADAL" clId="{716E3166-DE0C-4392-B43C-3ECBC0555FE0}" dt="2023-10-04T11:20:25.127" v="1232"/>
          <ac:spMkLst>
            <pc:docMk/>
            <pc:sldMk cId="2114248762" sldId="337"/>
            <ac:spMk id="8" creationId="{7D51869D-9B2A-CCB7-9674-4E863773A7BC}"/>
          </ac:spMkLst>
        </pc:spChg>
        <pc:spChg chg="add del mod">
          <ac:chgData name="Lundberg, Jacob" userId="7d8c96ee-615b-4163-b878-bbdaccc0888e" providerId="ADAL" clId="{716E3166-DE0C-4392-B43C-3ECBC0555FE0}" dt="2023-10-04T11:20:37.924" v="1239"/>
          <ac:spMkLst>
            <pc:docMk/>
            <pc:sldMk cId="2114248762" sldId="337"/>
            <ac:spMk id="9" creationId="{A3C4BB90-1706-1C69-5E38-30D2689F5D76}"/>
          </ac:spMkLst>
        </pc:spChg>
        <pc:picChg chg="add mod">
          <ac:chgData name="Lundberg, Jacob" userId="7d8c96ee-615b-4163-b878-bbdaccc0888e" providerId="ADAL" clId="{716E3166-DE0C-4392-B43C-3ECBC0555FE0}" dt="2023-10-04T11:22:15.448" v="1245" actId="1076"/>
          <ac:picMkLst>
            <pc:docMk/>
            <pc:sldMk cId="2114248762" sldId="337"/>
            <ac:picMk id="11" creationId="{0E6FE482-01D4-F341-9DB0-80AD91834504}"/>
          </ac:picMkLst>
        </pc:picChg>
      </pc:sldChg>
      <pc:sldChg chg="addSp modSp add mod">
        <pc:chgData name="Lundberg, Jacob" userId="7d8c96ee-615b-4163-b878-bbdaccc0888e" providerId="ADAL" clId="{716E3166-DE0C-4392-B43C-3ECBC0555FE0}" dt="2023-10-04T11:33:01.468" v="1566" actId="1076"/>
        <pc:sldMkLst>
          <pc:docMk/>
          <pc:sldMk cId="407850689" sldId="338"/>
        </pc:sldMkLst>
        <pc:spChg chg="mod">
          <ac:chgData name="Lundberg, Jacob" userId="7d8c96ee-615b-4163-b878-bbdaccc0888e" providerId="ADAL" clId="{716E3166-DE0C-4392-B43C-3ECBC0555FE0}" dt="2023-10-04T11:32:19.843" v="1538" actId="20577"/>
          <ac:spMkLst>
            <pc:docMk/>
            <pc:sldMk cId="407850689" sldId="338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11:32:06.265" v="1529" actId="20577"/>
          <ac:spMkLst>
            <pc:docMk/>
            <pc:sldMk cId="407850689" sldId="338"/>
            <ac:spMk id="3" creationId="{0E2C229D-917E-4FE4-8F76-D7D3FA4E4349}"/>
          </ac:spMkLst>
        </pc:spChg>
        <pc:picChg chg="add mod">
          <ac:chgData name="Lundberg, Jacob" userId="7d8c96ee-615b-4163-b878-bbdaccc0888e" providerId="ADAL" clId="{716E3166-DE0C-4392-B43C-3ECBC0555FE0}" dt="2023-10-04T11:33:01.468" v="1566" actId="1076"/>
          <ac:picMkLst>
            <pc:docMk/>
            <pc:sldMk cId="407850689" sldId="338"/>
            <ac:picMk id="8194" creationId="{77971736-E70D-F080-AFDA-0837708410D8}"/>
          </ac:picMkLst>
        </pc:picChg>
      </pc:sldChg>
      <pc:sldChg chg="addSp delSp modSp add mod modNotesTx">
        <pc:chgData name="Lundberg, Jacob" userId="7d8c96ee-615b-4163-b878-bbdaccc0888e" providerId="ADAL" clId="{716E3166-DE0C-4392-B43C-3ECBC0555FE0}" dt="2023-10-11T12:06:31.062" v="2551" actId="20577"/>
        <pc:sldMkLst>
          <pc:docMk/>
          <pc:sldMk cId="1035308880" sldId="339"/>
        </pc:sldMkLst>
        <pc:spChg chg="mod">
          <ac:chgData name="Lundberg, Jacob" userId="7d8c96ee-615b-4163-b878-bbdaccc0888e" providerId="ADAL" clId="{716E3166-DE0C-4392-B43C-3ECBC0555FE0}" dt="2023-10-04T12:34:23.590" v="1992" actId="20577"/>
          <ac:spMkLst>
            <pc:docMk/>
            <pc:sldMk cId="1035308880" sldId="339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12:28:38.034" v="1799" actId="20577"/>
          <ac:spMkLst>
            <pc:docMk/>
            <pc:sldMk cId="1035308880" sldId="339"/>
            <ac:spMk id="3" creationId="{0E2C229D-917E-4FE4-8F76-D7D3FA4E4349}"/>
          </ac:spMkLst>
        </pc:spChg>
        <pc:spChg chg="add del">
          <ac:chgData name="Lundberg, Jacob" userId="7d8c96ee-615b-4163-b878-bbdaccc0888e" providerId="ADAL" clId="{716E3166-DE0C-4392-B43C-3ECBC0555FE0}" dt="2023-10-04T12:27:38.510" v="1749" actId="22"/>
          <ac:spMkLst>
            <pc:docMk/>
            <pc:sldMk cId="1035308880" sldId="339"/>
            <ac:spMk id="5" creationId="{19421955-AA71-76E2-71F4-05BBB79342B7}"/>
          </ac:spMkLst>
        </pc:spChg>
        <pc:picChg chg="add mod">
          <ac:chgData name="Lundberg, Jacob" userId="7d8c96ee-615b-4163-b878-bbdaccc0888e" providerId="ADAL" clId="{716E3166-DE0C-4392-B43C-3ECBC0555FE0}" dt="2023-10-04T12:27:48.852" v="1754" actId="1076"/>
          <ac:picMkLst>
            <pc:docMk/>
            <pc:sldMk cId="1035308880" sldId="339"/>
            <ac:picMk id="9218" creationId="{DEB3ED4B-A3F6-E462-80D1-D5BB869AF84E}"/>
          </ac:picMkLst>
        </pc:picChg>
      </pc:sldChg>
      <pc:sldChg chg="addSp delSp modSp add del mod">
        <pc:chgData name="Lundberg, Jacob" userId="7d8c96ee-615b-4163-b878-bbdaccc0888e" providerId="ADAL" clId="{716E3166-DE0C-4392-B43C-3ECBC0555FE0}" dt="2023-10-04T12:42:45.274" v="2153" actId="1076"/>
        <pc:sldMkLst>
          <pc:docMk/>
          <pc:sldMk cId="1608391804" sldId="340"/>
        </pc:sldMkLst>
        <pc:spChg chg="mod">
          <ac:chgData name="Lundberg, Jacob" userId="7d8c96ee-615b-4163-b878-bbdaccc0888e" providerId="ADAL" clId="{716E3166-DE0C-4392-B43C-3ECBC0555FE0}" dt="2023-10-04T12:34:27.310" v="2001" actId="20577"/>
          <ac:spMkLst>
            <pc:docMk/>
            <pc:sldMk cId="1608391804" sldId="340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12:34:16.895" v="1983" actId="20577"/>
          <ac:spMkLst>
            <pc:docMk/>
            <pc:sldMk cId="1608391804" sldId="340"/>
            <ac:spMk id="3" creationId="{0E2C229D-917E-4FE4-8F76-D7D3FA4E4349}"/>
          </ac:spMkLst>
        </pc:spChg>
        <pc:spChg chg="add del">
          <ac:chgData name="Lundberg, Jacob" userId="7d8c96ee-615b-4163-b878-bbdaccc0888e" providerId="ADAL" clId="{716E3166-DE0C-4392-B43C-3ECBC0555FE0}" dt="2023-10-04T12:40:51.438" v="2138"/>
          <ac:spMkLst>
            <pc:docMk/>
            <pc:sldMk cId="1608391804" sldId="340"/>
            <ac:spMk id="4" creationId="{773AFD48-69C2-6F42-6E1B-6EE2D15CD5C6}"/>
          </ac:spMkLst>
        </pc:spChg>
        <pc:spChg chg="add del">
          <ac:chgData name="Lundberg, Jacob" userId="7d8c96ee-615b-4163-b878-bbdaccc0888e" providerId="ADAL" clId="{716E3166-DE0C-4392-B43C-3ECBC0555FE0}" dt="2023-10-04T12:42:31.751" v="2145" actId="22"/>
          <ac:spMkLst>
            <pc:docMk/>
            <pc:sldMk cId="1608391804" sldId="340"/>
            <ac:spMk id="6" creationId="{7096D172-556A-0A4D-9A45-76CD2AC08EFF}"/>
          </ac:spMkLst>
        </pc:spChg>
        <pc:picChg chg="add del mod">
          <ac:chgData name="Lundberg, Jacob" userId="7d8c96ee-615b-4163-b878-bbdaccc0888e" providerId="ADAL" clId="{716E3166-DE0C-4392-B43C-3ECBC0555FE0}" dt="2023-10-04T12:42:30.549" v="2143" actId="478"/>
          <ac:picMkLst>
            <pc:docMk/>
            <pc:sldMk cId="1608391804" sldId="340"/>
            <ac:picMk id="12292" creationId="{57A6BF0D-DAEB-549A-C2A9-5F3A65AE8869}"/>
          </ac:picMkLst>
        </pc:picChg>
        <pc:picChg chg="add mod">
          <ac:chgData name="Lundberg, Jacob" userId="7d8c96ee-615b-4163-b878-bbdaccc0888e" providerId="ADAL" clId="{716E3166-DE0C-4392-B43C-3ECBC0555FE0}" dt="2023-10-04T12:42:45.274" v="2153" actId="1076"/>
          <ac:picMkLst>
            <pc:docMk/>
            <pc:sldMk cId="1608391804" sldId="340"/>
            <ac:picMk id="12294" creationId="{3AE8003D-33C0-8A8B-DE46-E5B62A227783}"/>
          </ac:picMkLst>
        </pc:picChg>
      </pc:sldChg>
      <pc:sldChg chg="add ord">
        <pc:chgData name="Lundberg, Jacob" userId="7d8c96ee-615b-4163-b878-bbdaccc0888e" providerId="ADAL" clId="{716E3166-DE0C-4392-B43C-3ECBC0555FE0}" dt="2023-10-04T09:33:44.811" v="132"/>
        <pc:sldMkLst>
          <pc:docMk/>
          <pc:sldMk cId="1671277058" sldId="341"/>
        </pc:sldMkLst>
      </pc:sldChg>
      <pc:sldChg chg="modSp add del mod ord">
        <pc:chgData name="Lundberg, Jacob" userId="7d8c96ee-615b-4163-b878-bbdaccc0888e" providerId="ADAL" clId="{716E3166-DE0C-4392-B43C-3ECBC0555FE0}" dt="2023-10-04T12:21:39.299" v="1701" actId="47"/>
        <pc:sldMkLst>
          <pc:docMk/>
          <pc:sldMk cId="2737219346" sldId="342"/>
        </pc:sldMkLst>
        <pc:spChg chg="mod">
          <ac:chgData name="Lundberg, Jacob" userId="7d8c96ee-615b-4163-b878-bbdaccc0888e" providerId="ADAL" clId="{716E3166-DE0C-4392-B43C-3ECBC0555FE0}" dt="2023-10-04T09:34:00.065" v="149" actId="20577"/>
          <ac:spMkLst>
            <pc:docMk/>
            <pc:sldMk cId="2737219346" sldId="342"/>
            <ac:spMk id="2" creationId="{8D9EDFB6-BC58-417C-99CD-771A510A754C}"/>
          </ac:spMkLst>
        </pc:spChg>
      </pc:sldChg>
      <pc:sldChg chg="addSp modSp add mod">
        <pc:chgData name="Lundberg, Jacob" userId="7d8c96ee-615b-4163-b878-bbdaccc0888e" providerId="ADAL" clId="{716E3166-DE0C-4392-B43C-3ECBC0555FE0}" dt="2023-10-04T14:59:39.138" v="2498" actId="20577"/>
        <pc:sldMkLst>
          <pc:docMk/>
          <pc:sldMk cId="1917136591" sldId="343"/>
        </pc:sldMkLst>
        <pc:spChg chg="mod">
          <ac:chgData name="Lundberg, Jacob" userId="7d8c96ee-615b-4163-b878-bbdaccc0888e" providerId="ADAL" clId="{716E3166-DE0C-4392-B43C-3ECBC0555FE0}" dt="2023-10-04T12:35:54.511" v="2029" actId="20577"/>
          <ac:spMkLst>
            <pc:docMk/>
            <pc:sldMk cId="1917136591" sldId="343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14:59:39.138" v="2498" actId="20577"/>
          <ac:spMkLst>
            <pc:docMk/>
            <pc:sldMk cId="1917136591" sldId="343"/>
            <ac:spMk id="3" creationId="{0E2C229D-917E-4FE4-8F76-D7D3FA4E4349}"/>
          </ac:spMkLst>
        </pc:spChg>
        <pc:picChg chg="add mod">
          <ac:chgData name="Lundberg, Jacob" userId="7d8c96ee-615b-4163-b878-bbdaccc0888e" providerId="ADAL" clId="{716E3166-DE0C-4392-B43C-3ECBC0555FE0}" dt="2023-10-04T12:36:20.728" v="2032" actId="1076"/>
          <ac:picMkLst>
            <pc:docMk/>
            <pc:sldMk cId="1917136591" sldId="343"/>
            <ac:picMk id="10242" creationId="{BA411BF2-89B7-8A05-93FA-ED6E147AD7E9}"/>
          </ac:picMkLst>
        </pc:picChg>
      </pc:sldChg>
      <pc:sldChg chg="modSp add del mod">
        <pc:chgData name="Lundberg, Jacob" userId="7d8c96ee-615b-4163-b878-bbdaccc0888e" providerId="ADAL" clId="{716E3166-DE0C-4392-B43C-3ECBC0555FE0}" dt="2023-10-04T11:44:00.722" v="1647" actId="47"/>
        <pc:sldMkLst>
          <pc:docMk/>
          <pc:sldMk cId="635520951" sldId="344"/>
        </pc:sldMkLst>
        <pc:spChg chg="mod">
          <ac:chgData name="Lundberg, Jacob" userId="7d8c96ee-615b-4163-b878-bbdaccc0888e" providerId="ADAL" clId="{716E3166-DE0C-4392-B43C-3ECBC0555FE0}" dt="2023-10-04T09:34:19.497" v="174" actId="20577"/>
          <ac:spMkLst>
            <pc:docMk/>
            <pc:sldMk cId="635520951" sldId="344"/>
            <ac:spMk id="2" creationId="{8D9EDFB6-BC58-417C-99CD-771A510A754C}"/>
          </ac:spMkLst>
        </pc:spChg>
      </pc:sldChg>
      <pc:sldChg chg="addSp modSp add mod">
        <pc:chgData name="Lundberg, Jacob" userId="7d8c96ee-615b-4163-b878-bbdaccc0888e" providerId="ADAL" clId="{716E3166-DE0C-4392-B43C-3ECBC0555FE0}" dt="2023-10-04T15:01:06.378" v="2504" actId="20577"/>
        <pc:sldMkLst>
          <pc:docMk/>
          <pc:sldMk cId="424645254" sldId="345"/>
        </pc:sldMkLst>
        <pc:spChg chg="mod">
          <ac:chgData name="Lundberg, Jacob" userId="7d8c96ee-615b-4163-b878-bbdaccc0888e" providerId="ADAL" clId="{716E3166-DE0C-4392-B43C-3ECBC0555FE0}" dt="2023-10-04T12:43:22.380" v="2159" actId="14100"/>
          <ac:spMkLst>
            <pc:docMk/>
            <pc:sldMk cId="424645254" sldId="345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15:01:06.378" v="2504" actId="20577"/>
          <ac:spMkLst>
            <pc:docMk/>
            <pc:sldMk cId="424645254" sldId="345"/>
            <ac:spMk id="3" creationId="{0E2C229D-917E-4FE4-8F76-D7D3FA4E4349}"/>
          </ac:spMkLst>
        </pc:spChg>
        <pc:picChg chg="add mod">
          <ac:chgData name="Lundberg, Jacob" userId="7d8c96ee-615b-4163-b878-bbdaccc0888e" providerId="ADAL" clId="{716E3166-DE0C-4392-B43C-3ECBC0555FE0}" dt="2023-10-04T12:43:27.988" v="2162" actId="1076"/>
          <ac:picMkLst>
            <pc:docMk/>
            <pc:sldMk cId="424645254" sldId="345"/>
            <ac:picMk id="13314" creationId="{545A7465-4967-C927-E70E-5B40ADE102FB}"/>
          </ac:picMkLst>
        </pc:picChg>
      </pc:sldChg>
      <pc:sldChg chg="addSp modSp add mod">
        <pc:chgData name="Lundberg, Jacob" userId="7d8c96ee-615b-4163-b878-bbdaccc0888e" providerId="ADAL" clId="{716E3166-DE0C-4392-B43C-3ECBC0555FE0}" dt="2023-10-04T12:38:53.272" v="2136" actId="20577"/>
        <pc:sldMkLst>
          <pc:docMk/>
          <pc:sldMk cId="336338506" sldId="346"/>
        </pc:sldMkLst>
        <pc:spChg chg="mod">
          <ac:chgData name="Lundberg, Jacob" userId="7d8c96ee-615b-4163-b878-bbdaccc0888e" providerId="ADAL" clId="{716E3166-DE0C-4392-B43C-3ECBC0555FE0}" dt="2023-10-04T09:36:14.584" v="229" actId="20577"/>
          <ac:spMkLst>
            <pc:docMk/>
            <pc:sldMk cId="336338506" sldId="346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12:38:53.272" v="2136" actId="20577"/>
          <ac:spMkLst>
            <pc:docMk/>
            <pc:sldMk cId="336338506" sldId="346"/>
            <ac:spMk id="3" creationId="{0E2C229D-917E-4FE4-8F76-D7D3FA4E4349}"/>
          </ac:spMkLst>
        </pc:spChg>
        <pc:picChg chg="add mod">
          <ac:chgData name="Lundberg, Jacob" userId="7d8c96ee-615b-4163-b878-bbdaccc0888e" providerId="ADAL" clId="{716E3166-DE0C-4392-B43C-3ECBC0555FE0}" dt="2023-10-04T12:37:59.591" v="2056" actId="1076"/>
          <ac:picMkLst>
            <pc:docMk/>
            <pc:sldMk cId="336338506" sldId="346"/>
            <ac:picMk id="11266" creationId="{05812CF0-6FAF-71C5-8DFF-14A8BE5EF838}"/>
          </ac:picMkLst>
        </pc:picChg>
      </pc:sldChg>
      <pc:sldChg chg="addSp delSp modSp add mod setBg">
        <pc:chgData name="Lundberg, Jacob" userId="7d8c96ee-615b-4163-b878-bbdaccc0888e" providerId="ADAL" clId="{716E3166-DE0C-4392-B43C-3ECBC0555FE0}" dt="2023-10-04T09:51:50.984" v="493" actId="26606"/>
        <pc:sldMkLst>
          <pc:docMk/>
          <pc:sldMk cId="1241323492" sldId="347"/>
        </pc:sldMkLst>
        <pc:spChg chg="del mod">
          <ac:chgData name="Lundberg, Jacob" userId="7d8c96ee-615b-4163-b878-bbdaccc0888e" providerId="ADAL" clId="{716E3166-DE0C-4392-B43C-3ECBC0555FE0}" dt="2023-10-04T09:50:21.026" v="478" actId="478"/>
          <ac:spMkLst>
            <pc:docMk/>
            <pc:sldMk cId="1241323492" sldId="347"/>
            <ac:spMk id="2" creationId="{8D9EDFB6-BC58-417C-99CD-771A510A754C}"/>
          </ac:spMkLst>
        </pc:spChg>
        <pc:spChg chg="del">
          <ac:chgData name="Lundberg, Jacob" userId="7d8c96ee-615b-4163-b878-bbdaccc0888e" providerId="ADAL" clId="{716E3166-DE0C-4392-B43C-3ECBC0555FE0}" dt="2023-10-04T09:50:22.562" v="479" actId="478"/>
          <ac:spMkLst>
            <pc:docMk/>
            <pc:sldMk cId="1241323492" sldId="347"/>
            <ac:spMk id="3" creationId="{0E2C229D-917E-4FE4-8F76-D7D3FA4E4349}"/>
          </ac:spMkLst>
        </pc:spChg>
        <pc:spChg chg="add">
          <ac:chgData name="Lundberg, Jacob" userId="7d8c96ee-615b-4163-b878-bbdaccc0888e" providerId="ADAL" clId="{716E3166-DE0C-4392-B43C-3ECBC0555FE0}" dt="2023-10-04T09:51:50.984" v="493" actId="26606"/>
          <ac:spMkLst>
            <pc:docMk/>
            <pc:sldMk cId="1241323492" sldId="347"/>
            <ac:spMk id="13" creationId="{417CDA24-35F8-4540-8C52-3096D6D94949}"/>
          </ac:spMkLst>
        </pc:spChg>
        <pc:spChg chg="add">
          <ac:chgData name="Lundberg, Jacob" userId="7d8c96ee-615b-4163-b878-bbdaccc0888e" providerId="ADAL" clId="{716E3166-DE0C-4392-B43C-3ECBC0555FE0}" dt="2023-10-04T09:51:50.984" v="493" actId="26606"/>
          <ac:spMkLst>
            <pc:docMk/>
            <pc:sldMk cId="1241323492" sldId="347"/>
            <ac:spMk id="15" creationId="{8658BFE0-4E65-4174-9C75-687C94E88273}"/>
          </ac:spMkLst>
        </pc:spChg>
        <pc:spChg chg="add">
          <ac:chgData name="Lundberg, Jacob" userId="7d8c96ee-615b-4163-b878-bbdaccc0888e" providerId="ADAL" clId="{716E3166-DE0C-4392-B43C-3ECBC0555FE0}" dt="2023-10-04T09:51:50.984" v="493" actId="26606"/>
          <ac:spMkLst>
            <pc:docMk/>
            <pc:sldMk cId="1241323492" sldId="347"/>
            <ac:spMk id="17" creationId="{FA75DFED-A0C1-4A83-BE1D-0271C1826EF6}"/>
          </ac:spMkLst>
        </pc:spChg>
        <pc:picChg chg="add mod">
          <ac:chgData name="Lundberg, Jacob" userId="7d8c96ee-615b-4163-b878-bbdaccc0888e" providerId="ADAL" clId="{716E3166-DE0C-4392-B43C-3ECBC0555FE0}" dt="2023-10-04T09:51:50.984" v="493" actId="26606"/>
          <ac:picMkLst>
            <pc:docMk/>
            <pc:sldMk cId="1241323492" sldId="347"/>
            <ac:picMk id="4" creationId="{4A778890-BDA6-6179-91B5-A3981A23C96E}"/>
          </ac:picMkLst>
        </pc:picChg>
        <pc:picChg chg="add del mod">
          <ac:chgData name="Lundberg, Jacob" userId="7d8c96ee-615b-4163-b878-bbdaccc0888e" providerId="ADAL" clId="{716E3166-DE0C-4392-B43C-3ECBC0555FE0}" dt="2023-10-04T09:51:09.187" v="485"/>
          <ac:picMkLst>
            <pc:docMk/>
            <pc:sldMk cId="1241323492" sldId="347"/>
            <ac:picMk id="5" creationId="{5F362BDB-B12A-BBB6-9079-4AB161A46B70}"/>
          </ac:picMkLst>
        </pc:picChg>
        <pc:picChg chg="add mod">
          <ac:chgData name="Lundberg, Jacob" userId="7d8c96ee-615b-4163-b878-bbdaccc0888e" providerId="ADAL" clId="{716E3166-DE0C-4392-B43C-3ECBC0555FE0}" dt="2023-10-04T09:51:50.984" v="493" actId="26606"/>
          <ac:picMkLst>
            <pc:docMk/>
            <pc:sldMk cId="1241323492" sldId="347"/>
            <ac:picMk id="6" creationId="{CC86E739-420B-F46B-3CCA-2F6FBA0EBECE}"/>
          </ac:picMkLst>
        </pc:picChg>
        <pc:picChg chg="add mod">
          <ac:chgData name="Lundberg, Jacob" userId="7d8c96ee-615b-4163-b878-bbdaccc0888e" providerId="ADAL" clId="{716E3166-DE0C-4392-B43C-3ECBC0555FE0}" dt="2023-10-04T09:51:50.984" v="493" actId="26606"/>
          <ac:picMkLst>
            <pc:docMk/>
            <pc:sldMk cId="1241323492" sldId="347"/>
            <ac:picMk id="7" creationId="{D08145DD-AFD7-245C-4D3A-4B48C39D8900}"/>
          </ac:picMkLst>
        </pc:picChg>
        <pc:picChg chg="add mod ord">
          <ac:chgData name="Lundberg, Jacob" userId="7d8c96ee-615b-4163-b878-bbdaccc0888e" providerId="ADAL" clId="{716E3166-DE0C-4392-B43C-3ECBC0555FE0}" dt="2023-10-04T09:51:50.984" v="493" actId="26606"/>
          <ac:picMkLst>
            <pc:docMk/>
            <pc:sldMk cId="1241323492" sldId="347"/>
            <ac:picMk id="8" creationId="{4F45933E-7734-E211-884F-72BD4B12CDDF}"/>
          </ac:picMkLst>
        </pc:picChg>
      </pc:sldChg>
      <pc:sldChg chg="addSp modSp add mod">
        <pc:chgData name="Lundberg, Jacob" userId="7d8c96ee-615b-4163-b878-bbdaccc0888e" providerId="ADAL" clId="{716E3166-DE0C-4392-B43C-3ECBC0555FE0}" dt="2023-10-04T12:23:21.179" v="1710" actId="20577"/>
        <pc:sldMkLst>
          <pc:docMk/>
          <pc:sldMk cId="3946243833" sldId="348"/>
        </pc:sldMkLst>
        <pc:spChg chg="mod">
          <ac:chgData name="Lundberg, Jacob" userId="7d8c96ee-615b-4163-b878-bbdaccc0888e" providerId="ADAL" clId="{716E3166-DE0C-4392-B43C-3ECBC0555FE0}" dt="2023-10-04T12:23:21.179" v="1710" actId="20577"/>
          <ac:spMkLst>
            <pc:docMk/>
            <pc:sldMk cId="3946243833" sldId="348"/>
            <ac:spMk id="3" creationId="{0E2C229D-917E-4FE4-8F76-D7D3FA4E4349}"/>
          </ac:spMkLst>
        </pc:spChg>
        <pc:picChg chg="add mod">
          <ac:chgData name="Lundberg, Jacob" userId="7d8c96ee-615b-4163-b878-bbdaccc0888e" providerId="ADAL" clId="{716E3166-DE0C-4392-B43C-3ECBC0555FE0}" dt="2023-10-04T09:53:40.809" v="538" actId="1076"/>
          <ac:picMkLst>
            <pc:docMk/>
            <pc:sldMk cId="3946243833" sldId="348"/>
            <ac:picMk id="3074" creationId="{532DD586-82CA-5C81-2467-802E60D4677E}"/>
          </ac:picMkLst>
        </pc:picChg>
      </pc:sldChg>
      <pc:sldChg chg="addSp delSp modSp add mod modNotesTx">
        <pc:chgData name="Lundberg, Jacob" userId="7d8c96ee-615b-4163-b878-bbdaccc0888e" providerId="ADAL" clId="{716E3166-DE0C-4392-B43C-3ECBC0555FE0}" dt="2023-10-11T12:06:30.828" v="2550" actId="20577"/>
        <pc:sldMkLst>
          <pc:docMk/>
          <pc:sldMk cId="1731295645" sldId="349"/>
        </pc:sldMkLst>
        <pc:spChg chg="mod">
          <ac:chgData name="Lundberg, Jacob" userId="7d8c96ee-615b-4163-b878-bbdaccc0888e" providerId="ADAL" clId="{716E3166-DE0C-4392-B43C-3ECBC0555FE0}" dt="2023-10-04T11:32:28.368" v="1556" actId="20577"/>
          <ac:spMkLst>
            <pc:docMk/>
            <pc:sldMk cId="1731295645" sldId="349"/>
            <ac:spMk id="2" creationId="{8D9EDFB6-BC58-417C-99CD-771A510A754C}"/>
          </ac:spMkLst>
        </pc:spChg>
        <pc:spChg chg="mod">
          <ac:chgData name="Lundberg, Jacob" userId="7d8c96ee-615b-4163-b878-bbdaccc0888e" providerId="ADAL" clId="{716E3166-DE0C-4392-B43C-3ECBC0555FE0}" dt="2023-10-04T11:30:56.937" v="1468" actId="20577"/>
          <ac:spMkLst>
            <pc:docMk/>
            <pc:sldMk cId="1731295645" sldId="349"/>
            <ac:spMk id="3" creationId="{0E2C229D-917E-4FE4-8F76-D7D3FA4E4349}"/>
          </ac:spMkLst>
        </pc:spChg>
        <pc:picChg chg="del">
          <ac:chgData name="Lundberg, Jacob" userId="7d8c96ee-615b-4163-b878-bbdaccc0888e" providerId="ADAL" clId="{716E3166-DE0C-4392-B43C-3ECBC0555FE0}" dt="2023-10-04T11:27:22.784" v="1360" actId="478"/>
          <ac:picMkLst>
            <pc:docMk/>
            <pc:sldMk cId="1731295645" sldId="349"/>
            <ac:picMk id="11" creationId="{0E6FE482-01D4-F341-9DB0-80AD91834504}"/>
          </ac:picMkLst>
        </pc:picChg>
        <pc:picChg chg="add mod">
          <ac:chgData name="Lundberg, Jacob" userId="7d8c96ee-615b-4163-b878-bbdaccc0888e" providerId="ADAL" clId="{716E3166-DE0C-4392-B43C-3ECBC0555FE0}" dt="2023-10-04T11:32:32.192" v="1557" actId="1076"/>
          <ac:picMkLst>
            <pc:docMk/>
            <pc:sldMk cId="1731295645" sldId="349"/>
            <ac:picMk id="7170" creationId="{50BC1C50-FF30-6600-1D18-15A9E47AFE66}"/>
          </ac:picMkLst>
        </pc:picChg>
      </pc:sldChg>
      <pc:sldChg chg="add del">
        <pc:chgData name="Lundberg, Jacob" userId="7d8c96ee-615b-4163-b878-bbdaccc0888e" providerId="ADAL" clId="{716E3166-DE0C-4392-B43C-3ECBC0555FE0}" dt="2023-10-04T12:16:20.058" v="1665" actId="2890"/>
        <pc:sldMkLst>
          <pc:docMk/>
          <pc:sldMk cId="2283025717" sldId="350"/>
        </pc:sldMkLst>
      </pc:sldChg>
      <pc:sldChg chg="add ord">
        <pc:chgData name="Lundberg, Jacob" userId="7d8c96ee-615b-4163-b878-bbdaccc0888e" providerId="ADAL" clId="{716E3166-DE0C-4392-B43C-3ECBC0555FE0}" dt="2023-10-04T15:00:48.328" v="2500"/>
        <pc:sldMkLst>
          <pc:docMk/>
          <pc:sldMk cId="3301541872" sldId="350"/>
        </pc:sldMkLst>
      </pc:sldChg>
      <pc:sldChg chg="modSp add mod">
        <pc:chgData name="Lundberg, Jacob" userId="7d8c96ee-615b-4163-b878-bbdaccc0888e" providerId="ADAL" clId="{716E3166-DE0C-4392-B43C-3ECBC0555FE0}" dt="2023-10-04T15:03:19.643" v="2506" actId="20577"/>
        <pc:sldMkLst>
          <pc:docMk/>
          <pc:sldMk cId="336533809" sldId="351"/>
        </pc:sldMkLst>
        <pc:spChg chg="mod">
          <ac:chgData name="Lundberg, Jacob" userId="7d8c96ee-615b-4163-b878-bbdaccc0888e" providerId="ADAL" clId="{716E3166-DE0C-4392-B43C-3ECBC0555FE0}" dt="2023-10-04T15:03:19.643" v="2506" actId="20577"/>
          <ac:spMkLst>
            <pc:docMk/>
            <pc:sldMk cId="336533809" sldId="351"/>
            <ac:spMk id="3" creationId="{0E2C229D-917E-4FE4-8F76-D7D3FA4E43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43E21-F321-4FE3-BD22-BCF0CBD6AF24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654C-73E2-4A94-8771-C640F36625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64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533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180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877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152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7193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2113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8298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9701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517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4683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936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651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2446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356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263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63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489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87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9678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760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167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12341" cy="365125"/>
          </a:xfrm>
        </p:spPr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9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4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570585"/>
          </a:xfrm>
        </p:spPr>
        <p:txBody>
          <a:bodyPr>
            <a:normAutofit/>
          </a:bodyPr>
          <a:lstStyle>
            <a:lvl1pPr>
              <a:defRPr sz="3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5475" indent="-354013">
              <a:buFont typeface="Segoe UI" panose="020B0502040204020203" pitchFamily="34" charset="0"/>
              <a:buChar char="‒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350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8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370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885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7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9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2023-10-11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9775D53-701E-4328-966C-F1CB17186112}"/>
              </a:ext>
            </a:extLst>
          </p:cNvPr>
          <p:cNvSpPr/>
          <p:nvPr userDrawn="1"/>
        </p:nvSpPr>
        <p:spPr>
          <a:xfrm flipH="1">
            <a:off x="126999" y="6520732"/>
            <a:ext cx="11963400" cy="0"/>
          </a:xfrm>
          <a:prstGeom prst="line">
            <a:avLst/>
          </a:prstGeom>
          <a:ln w="25400">
            <a:solidFill>
              <a:srgbClr val="F8B322"/>
            </a:solidFill>
            <a:prstDash val="solid"/>
          </a:ln>
        </p:spPr>
        <p:txBody>
          <a:bodyPr lIns="109080" tIns="64080" rIns="109080" bIns="64080" anchor="ctr" anchorCtr="1"/>
          <a:lstStyle/>
          <a:p>
            <a:pPr lvl="0" rt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Arial Black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7290B-0298-4D1C-97A1-750A35A69AFF}"/>
              </a:ext>
            </a:extLst>
          </p:cNvPr>
          <p:cNvSpPr/>
          <p:nvPr userDrawn="1"/>
        </p:nvSpPr>
        <p:spPr>
          <a:xfrm>
            <a:off x="10035539" y="6334035"/>
            <a:ext cx="1394461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3FD8F-7395-4A10-BF90-FC8CB5F7CC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81" y="6369602"/>
            <a:ext cx="1223319" cy="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ai-services?activetab=pivot:azureopenaiservicetab" TargetMode="External"/><Relationship Id="rId7" Type="http://schemas.openxmlformats.org/officeDocument/2006/relationships/hyperlink" Target="https://learn.microsoft.com/en-us/credentials/certifications/exams/ai-90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-Samples/cognitive-services-speech-sdk/tree/master/quickstart/csharp/dotnetcore/translate-speech-to-text" TargetMode="External"/><Relationship Id="rId5" Type="http://schemas.openxmlformats.org/officeDocument/2006/relationships/hyperlink" Target="https://portal.vision.cognitive.azure.com/gallery/featured" TargetMode="External"/><Relationship Id="rId4" Type="http://schemas.openxmlformats.org/officeDocument/2006/relationships/hyperlink" Target="https://aidemos.microsof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pr.com/news/2196533/covid-19-impacts-on-astonishing-growth-in-ai-in-computer-vis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D6E278-9441-64B9-5745-3173ADCC1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0" r="1" b="3721"/>
          <a:stretch/>
        </p:blipFill>
        <p:spPr bwMode="auto">
          <a:xfrm>
            <a:off x="-3447" y="-1"/>
            <a:ext cx="12195447" cy="687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3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32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34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36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55" name="Rectangle 1038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0ED42-1422-4A8F-9A4E-E7983106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sv-SE" sz="4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tjänster i Azure</a:t>
            </a:r>
            <a:br>
              <a:rPr lang="sv-SE" sz="40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sv-SE" sz="400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B7038-C13F-4350-9339-4C1D4A59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r>
              <a:rPr lang="sv-SE" sz="19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Jacob Lundberg</a:t>
            </a:r>
            <a:br>
              <a:rPr lang="sv-SE" sz="19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9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Squeed, Göteborg</a:t>
            </a:r>
          </a:p>
        </p:txBody>
      </p:sp>
    </p:spTree>
    <p:extLst>
      <p:ext uri="{BB962C8B-B14F-4D97-AF65-F5344CB8AC3E}">
        <p14:creationId xmlns:p14="http://schemas.microsoft.com/office/powerpoint/2010/main" val="134175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AI Vision -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Funktioner</a:t>
            </a:r>
          </a:p>
          <a:p>
            <a:pPr lvl="1"/>
            <a:r>
              <a:rPr lang="sv-SE" dirty="0"/>
              <a:t>Hitta ansikten</a:t>
            </a:r>
          </a:p>
          <a:p>
            <a:pPr lvl="1"/>
            <a:r>
              <a:rPr lang="sv-SE" dirty="0"/>
              <a:t>Hitta liknande</a:t>
            </a:r>
          </a:p>
          <a:p>
            <a:pPr lvl="1"/>
            <a:r>
              <a:rPr lang="sv-SE" dirty="0"/>
              <a:t>Gruppera</a:t>
            </a:r>
          </a:p>
          <a:p>
            <a:pPr lvl="1"/>
            <a:r>
              <a:rPr lang="sv-SE" dirty="0"/>
              <a:t>Identifiera</a:t>
            </a:r>
          </a:p>
          <a:p>
            <a:pPr lvl="1"/>
            <a:r>
              <a:rPr lang="sv-SE" dirty="0"/>
              <a:t>Verifiera</a:t>
            </a:r>
          </a:p>
          <a:p>
            <a:r>
              <a:rPr lang="sv-SE" dirty="0"/>
              <a:t>Begränsat vem och vad</a:t>
            </a:r>
          </a:p>
        </p:txBody>
      </p:sp>
      <p:pic>
        <p:nvPicPr>
          <p:cNvPr id="7170" name="Picture 2" descr="Biometric Person Identification Facial Recognition Concept Futuristic Low  Polygonal Human Face Stock Illustration - Download Image Now - iStock">
            <a:extLst>
              <a:ext uri="{FF2B5EF4-FFF2-40B4-BE49-F238E27FC236}">
                <a16:creationId xmlns:a16="http://schemas.microsoft.com/office/drawing/2014/main" id="{50BC1C50-FF30-6600-1D18-15A9E47AF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063" y="1284156"/>
            <a:ext cx="4289687" cy="428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29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FE0-4D75-42AC-9315-E2735950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465"/>
            <a:ext cx="10515600" cy="1027070"/>
          </a:xfrm>
        </p:spPr>
        <p:txBody>
          <a:bodyPr/>
          <a:lstStyle/>
          <a:p>
            <a:pPr algn="ctr"/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536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AI </a:t>
            </a:r>
            <a:r>
              <a:rPr lang="sv-SE" dirty="0" err="1"/>
              <a:t>Speech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Tal till text</a:t>
            </a:r>
          </a:p>
          <a:p>
            <a:r>
              <a:rPr lang="sv-SE" dirty="0"/>
              <a:t>Text till tal</a:t>
            </a:r>
          </a:p>
          <a:p>
            <a:r>
              <a:rPr lang="sv-SE" dirty="0"/>
              <a:t>Översätt tal</a:t>
            </a:r>
          </a:p>
          <a:p>
            <a:r>
              <a:rPr lang="sv-SE" dirty="0"/>
              <a:t>Talarigenkänning</a:t>
            </a:r>
          </a:p>
        </p:txBody>
      </p:sp>
      <p:pic>
        <p:nvPicPr>
          <p:cNvPr id="8194" name="Picture 2" descr="Azure Cognitive Services: Speech | element61">
            <a:extLst>
              <a:ext uri="{FF2B5EF4-FFF2-40B4-BE49-F238E27FC236}">
                <a16:creationId xmlns:a16="http://schemas.microsoft.com/office/drawing/2014/main" id="{77971736-E70D-F080-AFDA-08377084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9" y="2112395"/>
            <a:ext cx="3531498" cy="286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AI </a:t>
            </a:r>
            <a:r>
              <a:rPr lang="sv-SE" dirty="0" err="1"/>
              <a:t>Language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Förstå talat och skrivet språk</a:t>
            </a:r>
          </a:p>
          <a:p>
            <a:r>
              <a:rPr lang="sv-SE" dirty="0"/>
              <a:t>Interagera med tal</a:t>
            </a:r>
          </a:p>
          <a:p>
            <a:r>
              <a:rPr lang="sv-SE" dirty="0"/>
              <a:t>Summera texter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9218" name="Picture 2" descr="Solving The Mystery Of How ChatGPT And Generative AI Can Surprisingly Pick  Up Foreign Languages, Says AI Ethics And AI Law">
            <a:extLst>
              <a:ext uri="{FF2B5EF4-FFF2-40B4-BE49-F238E27FC236}">
                <a16:creationId xmlns:a16="http://schemas.microsoft.com/office/drawing/2014/main" id="{DEB3ED4B-A3F6-E462-80D1-D5BB869AF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26" y="2556473"/>
            <a:ext cx="4453944" cy="33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30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FE0-4D75-42AC-9315-E2735950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465"/>
            <a:ext cx="10515600" cy="1027070"/>
          </a:xfrm>
        </p:spPr>
        <p:txBody>
          <a:bodyPr/>
          <a:lstStyle/>
          <a:p>
            <a:pPr algn="ctr"/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01541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AI 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Textöversättning i realtid</a:t>
            </a:r>
          </a:p>
          <a:p>
            <a:r>
              <a:rPr lang="sv-SE" dirty="0"/>
              <a:t>Översätt komplicerade dokument</a:t>
            </a:r>
          </a:p>
          <a:p>
            <a:pPr lvl="1"/>
            <a:r>
              <a:rPr lang="sv-SE" dirty="0"/>
              <a:t>PDF</a:t>
            </a:r>
          </a:p>
          <a:p>
            <a:pPr lvl="1"/>
            <a:r>
              <a:rPr lang="sv-SE" dirty="0"/>
              <a:t>Word</a:t>
            </a:r>
          </a:p>
          <a:p>
            <a:pPr lvl="1"/>
            <a:r>
              <a:rPr lang="sv-SE" dirty="0"/>
              <a:t>Excel</a:t>
            </a:r>
          </a:p>
          <a:p>
            <a:pPr lvl="1"/>
            <a:r>
              <a:rPr lang="sv-SE" dirty="0" err="1"/>
              <a:t>Markdown</a:t>
            </a:r>
            <a:endParaRPr lang="sv-SE" dirty="0"/>
          </a:p>
          <a:p>
            <a:pPr lvl="1"/>
            <a:r>
              <a:rPr lang="sv-SE" dirty="0"/>
              <a:t>M.fl.</a:t>
            </a:r>
          </a:p>
        </p:txBody>
      </p:sp>
      <p:pic>
        <p:nvPicPr>
          <p:cNvPr id="12294" name="Picture 6" descr="Translator icon, logo. Translate symbol isolated on blue background.  Language translation icon vector. 5567992 Vector Art at Vecteezy">
            <a:extLst>
              <a:ext uri="{FF2B5EF4-FFF2-40B4-BE49-F238E27FC236}">
                <a16:creationId xmlns:a16="http://schemas.microsoft.com/office/drawing/2014/main" id="{3AE8003D-33C0-8A8B-DE46-E5B62A22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30" y="2697767"/>
            <a:ext cx="3479196" cy="347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39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FE0-4D75-42AC-9315-E2735950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465"/>
            <a:ext cx="10515600" cy="1027070"/>
          </a:xfrm>
        </p:spPr>
        <p:txBody>
          <a:bodyPr/>
          <a:lstStyle/>
          <a:p>
            <a:pPr algn="ctr"/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127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AI Video </a:t>
            </a:r>
            <a:r>
              <a:rPr lang="sv-SE" dirty="0" err="1"/>
              <a:t>Indexer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Analysera lagrad video</a:t>
            </a:r>
          </a:p>
          <a:p>
            <a:r>
              <a:rPr lang="sv-SE" dirty="0"/>
              <a:t>Ljud och video</a:t>
            </a:r>
          </a:p>
          <a:p>
            <a:r>
              <a:rPr lang="sv-SE" dirty="0"/>
              <a:t>Generera insikter</a:t>
            </a:r>
          </a:p>
          <a:p>
            <a:pPr lvl="1"/>
            <a:r>
              <a:rPr lang="sv-SE" dirty="0"/>
              <a:t>Marknadsföring</a:t>
            </a:r>
          </a:p>
          <a:p>
            <a:pPr lvl="1"/>
            <a:r>
              <a:rPr lang="sv-SE" dirty="0"/>
              <a:t>Indexering</a:t>
            </a:r>
          </a:p>
          <a:p>
            <a:pPr lvl="1"/>
            <a:r>
              <a:rPr lang="sv-SE" dirty="0"/>
              <a:t>Sammanfattning</a:t>
            </a:r>
          </a:p>
        </p:txBody>
      </p:sp>
      <p:pic>
        <p:nvPicPr>
          <p:cNvPr id="10242" name="Picture 2" descr="Pricing – Azure Video Indexer | Microsoft Azure">
            <a:extLst>
              <a:ext uri="{FF2B5EF4-FFF2-40B4-BE49-F238E27FC236}">
                <a16:creationId xmlns:a16="http://schemas.microsoft.com/office/drawing/2014/main" id="{BA411BF2-89B7-8A05-93FA-ED6E14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502" y="2734217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3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Och mycket mer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Learning</a:t>
            </a:r>
          </a:p>
          <a:p>
            <a:r>
              <a:rPr lang="sv-SE" dirty="0"/>
              <a:t>Decision</a:t>
            </a:r>
          </a:p>
          <a:p>
            <a:r>
              <a:rPr lang="sv-SE" dirty="0" err="1"/>
              <a:t>Metrics</a:t>
            </a:r>
            <a:r>
              <a:rPr lang="sv-SE" dirty="0"/>
              <a:t> </a:t>
            </a:r>
            <a:r>
              <a:rPr lang="sv-SE" dirty="0" err="1"/>
              <a:t>Advisor</a:t>
            </a:r>
            <a:endParaRPr lang="sv-SE" dirty="0"/>
          </a:p>
          <a:p>
            <a:r>
              <a:rPr lang="sv-SE" dirty="0"/>
              <a:t>Chat bots</a:t>
            </a:r>
          </a:p>
          <a:p>
            <a:r>
              <a:rPr lang="sv-SE" dirty="0"/>
              <a:t>...</a:t>
            </a:r>
          </a:p>
        </p:txBody>
      </p:sp>
      <p:pic>
        <p:nvPicPr>
          <p:cNvPr id="13314" name="Picture 2" descr="What are Azure Cognitive Services?">
            <a:extLst>
              <a:ext uri="{FF2B5EF4-FFF2-40B4-BE49-F238E27FC236}">
                <a16:creationId xmlns:a16="http://schemas.microsoft.com/office/drawing/2014/main" id="{545A7465-4967-C927-E70E-5B40ADE10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39" y="2479812"/>
            <a:ext cx="5563281" cy="31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AI-900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Microsoft </a:t>
            </a:r>
            <a:r>
              <a:rPr lang="sv-SE" dirty="0" err="1"/>
              <a:t>Azure</a:t>
            </a:r>
            <a:r>
              <a:rPr lang="sv-SE" dirty="0"/>
              <a:t> AI Fundamentals</a:t>
            </a:r>
          </a:p>
          <a:p>
            <a:r>
              <a:rPr lang="sv-SE" dirty="0" err="1"/>
              <a:t>Azure</a:t>
            </a:r>
            <a:r>
              <a:rPr lang="sv-SE" dirty="0"/>
              <a:t> Certifiering</a:t>
            </a:r>
          </a:p>
          <a:p>
            <a:r>
              <a:rPr lang="sv-SE" dirty="0"/>
              <a:t>Går igenom tjänsteutbudet</a:t>
            </a:r>
          </a:p>
          <a:p>
            <a:endParaRPr lang="sv-SE" dirty="0"/>
          </a:p>
        </p:txBody>
      </p:sp>
      <p:pic>
        <p:nvPicPr>
          <p:cNvPr id="11266" name="Picture 2" descr="AI-900] Microsoft Azure AI Fundamentals | K21 Academy">
            <a:extLst>
              <a:ext uri="{FF2B5EF4-FFF2-40B4-BE49-F238E27FC236}">
                <a16:creationId xmlns:a16="http://schemas.microsoft.com/office/drawing/2014/main" id="{05812CF0-6FAF-71C5-8DFF-14A8BE5E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68" y="2065599"/>
            <a:ext cx="3458817" cy="347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  <a:cs typeface="+mj-cs"/>
              </a:rPr>
              <a:t>Bakgrund</a:t>
            </a:r>
          </a:p>
        </p:txBody>
      </p:sp>
      <p:sp>
        <p:nvSpPr>
          <p:cNvPr id="6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ity with many buildings and trees&#10;&#10;Description automatically generated">
            <a:extLst>
              <a:ext uri="{FF2B5EF4-FFF2-40B4-BE49-F238E27FC236}">
                <a16:creationId xmlns:a16="http://schemas.microsoft.com/office/drawing/2014/main" id="{9BAA73B7-790C-FF72-FFE6-3CF7030DE5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687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FE0-4D75-42AC-9315-E2735950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465"/>
            <a:ext cx="10515600" cy="1027070"/>
          </a:xfrm>
        </p:spPr>
        <p:txBody>
          <a:bodyPr/>
          <a:lstStyle/>
          <a:p>
            <a:pPr algn="ctr"/>
            <a:r>
              <a:rPr lang="sv-SE" dirty="0"/>
              <a:t>Frågor</a:t>
            </a:r>
          </a:p>
        </p:txBody>
      </p:sp>
    </p:spTree>
    <p:extLst>
      <p:ext uri="{BB962C8B-B14F-4D97-AF65-F5344CB8AC3E}">
        <p14:creationId xmlns:p14="http://schemas.microsoft.com/office/powerpoint/2010/main" val="57979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987-A3BB-4683-9708-827E9123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Länkar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7204-8877-48B1-AD8C-79FAC0D0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>
                <a:hlinkClick r:id="rId3"/>
              </a:rPr>
              <a:t>Azure</a:t>
            </a:r>
            <a:r>
              <a:rPr lang="sv-SE" dirty="0">
                <a:hlinkClick r:id="rId3"/>
              </a:rPr>
              <a:t> AI Services </a:t>
            </a:r>
            <a:endParaRPr lang="sv-SE" dirty="0"/>
          </a:p>
          <a:p>
            <a:r>
              <a:rPr lang="sv-SE" dirty="0">
                <a:hlinkClick r:id="rId4"/>
              </a:rPr>
              <a:t>AI Demos</a:t>
            </a:r>
            <a:endParaRPr lang="sv-SE" dirty="0"/>
          </a:p>
          <a:p>
            <a:r>
              <a:rPr lang="sv-SE" dirty="0">
                <a:hlinkClick r:id="rId5"/>
              </a:rPr>
              <a:t>Vision Studio</a:t>
            </a:r>
            <a:endParaRPr lang="sv-SE" dirty="0"/>
          </a:p>
          <a:p>
            <a:r>
              <a:rPr lang="sv-SE" dirty="0" err="1">
                <a:hlinkClick r:id="rId6"/>
              </a:rPr>
              <a:t>Cognitive</a:t>
            </a:r>
            <a:r>
              <a:rPr lang="sv-SE" dirty="0">
                <a:hlinkClick r:id="rId6"/>
              </a:rPr>
              <a:t> services </a:t>
            </a:r>
            <a:r>
              <a:rPr lang="sv-SE" dirty="0" err="1">
                <a:hlinkClick r:id="rId6"/>
              </a:rPr>
              <a:t>speech</a:t>
            </a:r>
            <a:r>
              <a:rPr lang="sv-SE" dirty="0">
                <a:hlinkClick r:id="rId6"/>
              </a:rPr>
              <a:t> Demo</a:t>
            </a:r>
            <a:endParaRPr lang="sv-SE" dirty="0"/>
          </a:p>
          <a:p>
            <a:r>
              <a:rPr lang="it-IT" dirty="0" err="1">
                <a:hlinkClick r:id="rId7"/>
              </a:rPr>
              <a:t>Exam</a:t>
            </a:r>
            <a:r>
              <a:rPr lang="it-IT" dirty="0">
                <a:hlinkClick r:id="rId7"/>
              </a:rPr>
              <a:t> AI-900: Microsoft Azure AI Fundamentals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rson in a red coat&#10;&#10;Description automatically generated with low confidence">
            <a:extLst>
              <a:ext uri="{FF2B5EF4-FFF2-40B4-BE49-F238E27FC236}">
                <a16:creationId xmlns:a16="http://schemas.microsoft.com/office/drawing/2014/main" id="{4A778890-BDA6-6179-91B5-A3981A23C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879396" y="321734"/>
            <a:ext cx="2582376" cy="29051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F45933E-7734-E211-884F-72BD4B12C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731" y="321734"/>
            <a:ext cx="1939201" cy="29051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wearing a face mask&#10;&#10;Description automatically generated">
            <a:extLst>
              <a:ext uri="{FF2B5EF4-FFF2-40B4-BE49-F238E27FC236}">
                <a16:creationId xmlns:a16="http://schemas.microsoft.com/office/drawing/2014/main" id="{CC86E739-420B-F46B-3CCA-2F6FBA0EBE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" r="10681"/>
          <a:stretch/>
        </p:blipFill>
        <p:spPr>
          <a:xfrm>
            <a:off x="1943680" y="3631096"/>
            <a:ext cx="2453805" cy="2760560"/>
          </a:xfrm>
          <a:prstGeom prst="rect">
            <a:avLst/>
          </a:prstGeom>
        </p:spPr>
      </p:pic>
      <p:pic>
        <p:nvPicPr>
          <p:cNvPr id="7" name="Content Placeholder 4" descr="A picture containing text, red, person&#10;&#10;Description automatically generated">
            <a:extLst>
              <a:ext uri="{FF2B5EF4-FFF2-40B4-BE49-F238E27FC236}">
                <a16:creationId xmlns:a16="http://schemas.microsoft.com/office/drawing/2014/main" id="{D08145DD-AFD7-245C-4D3A-4B48C39D89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r="7806"/>
          <a:stretch/>
        </p:blipFill>
        <p:spPr>
          <a:xfrm>
            <a:off x="7637414" y="3631096"/>
            <a:ext cx="2453834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2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25" y="972743"/>
            <a:ext cx="3808221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1"/>
                </a:solidFill>
                <a:latin typeface="+mj-lt"/>
                <a:cs typeface="+mj-cs"/>
              </a:rPr>
              <a:t>AI - Hype</a:t>
            </a:r>
          </a:p>
        </p:txBody>
      </p:sp>
      <p:pic>
        <p:nvPicPr>
          <p:cNvPr id="2054" name="Picture 6" descr="My Thoughts About GitHub Copilot - Panu Oksala">
            <a:extLst>
              <a:ext uri="{FF2B5EF4-FFF2-40B4-BE49-F238E27FC236}">
                <a16:creationId xmlns:a16="http://schemas.microsoft.com/office/drawing/2014/main" id="{804A5E6D-3A7F-56FA-B9E3-3710296FE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3534" y="1834993"/>
            <a:ext cx="2785857" cy="14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tGPT logo and Its History | LogoMyWay">
            <a:extLst>
              <a:ext uri="{FF2B5EF4-FFF2-40B4-BE49-F238E27FC236}">
                <a16:creationId xmlns:a16="http://schemas.microsoft.com/office/drawing/2014/main" id="{2CD80B7E-C6EA-BA10-C8A5-6F39F322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1359" y="1678286"/>
            <a:ext cx="2772442" cy="161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LL-E Logo PNG Images with Transparent Background">
            <a:extLst>
              <a:ext uri="{FF2B5EF4-FFF2-40B4-BE49-F238E27FC236}">
                <a16:creationId xmlns:a16="http://schemas.microsoft.com/office/drawing/2014/main" id="{02EF2FC1-FA21-F553-BC1C-4E3E323F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3534" y="3537105"/>
            <a:ext cx="2785857" cy="75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D4970E4-75C5-CE48-D7E7-C40A3A54B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7943" y="3531672"/>
            <a:ext cx="2785857" cy="12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80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AI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Stort utbud av AI/ML-tjänster i molnet</a:t>
            </a:r>
          </a:p>
          <a:p>
            <a:r>
              <a:rPr lang="sv-SE" dirty="0"/>
              <a:t>Tillgång till färdiga lösningar</a:t>
            </a:r>
          </a:p>
          <a:p>
            <a:r>
              <a:rPr lang="sv-SE" dirty="0"/>
              <a:t>Träna egna modeller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2DD586-82CA-5C81-2467-802E60D46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06" y="2762973"/>
            <a:ext cx="6613133" cy="417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24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AI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Fokus på lättillgänglighet</a:t>
            </a:r>
          </a:p>
          <a:p>
            <a:r>
              <a:rPr lang="sv-SE"/>
              <a:t>REST API</a:t>
            </a:r>
            <a:endParaRPr lang="sv-SE" dirty="0"/>
          </a:p>
          <a:p>
            <a:r>
              <a:rPr lang="sv-SE" dirty="0"/>
              <a:t>SDK till många språk</a:t>
            </a:r>
          </a:p>
          <a:p>
            <a:pPr lvl="1"/>
            <a:r>
              <a:rPr lang="sv-SE" dirty="0"/>
              <a:t>C#</a:t>
            </a:r>
          </a:p>
          <a:p>
            <a:pPr lvl="1"/>
            <a:r>
              <a:rPr lang="sv-SE" dirty="0" err="1"/>
              <a:t>Node</a:t>
            </a:r>
            <a:endParaRPr lang="sv-SE" dirty="0"/>
          </a:p>
          <a:p>
            <a:pPr lvl="1"/>
            <a:r>
              <a:rPr lang="sv-SE" dirty="0"/>
              <a:t>Java</a:t>
            </a:r>
          </a:p>
          <a:p>
            <a:pPr lvl="1"/>
            <a:r>
              <a:rPr lang="sv-SE" dirty="0"/>
              <a:t>Go</a:t>
            </a:r>
          </a:p>
          <a:p>
            <a:pPr lvl="1"/>
            <a:r>
              <a:rPr lang="sv-SE" dirty="0"/>
              <a:t>M.fl.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2DD586-82CA-5C81-2467-802E60D46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206" y="2762973"/>
            <a:ext cx="6613133" cy="417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3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Open</a:t>
            </a:r>
            <a:r>
              <a:rPr lang="sv-SE" dirty="0"/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Paketerar </a:t>
            </a:r>
            <a:r>
              <a:rPr lang="sv-SE" dirty="0" err="1"/>
              <a:t>Open</a:t>
            </a:r>
            <a:r>
              <a:rPr lang="sv-SE" dirty="0"/>
              <a:t> AI-tjänster i </a:t>
            </a:r>
            <a:r>
              <a:rPr lang="sv-SE" dirty="0" err="1"/>
              <a:t>Azure</a:t>
            </a:r>
            <a:endParaRPr lang="sv-SE" dirty="0"/>
          </a:p>
          <a:p>
            <a:pPr lvl="1"/>
            <a:r>
              <a:rPr lang="sv-SE" dirty="0"/>
              <a:t>GPT-4</a:t>
            </a:r>
          </a:p>
          <a:p>
            <a:pPr lvl="1"/>
            <a:r>
              <a:rPr lang="sv-SE" dirty="0" err="1"/>
              <a:t>Whisper</a:t>
            </a:r>
            <a:endParaRPr lang="sv-SE" dirty="0"/>
          </a:p>
          <a:p>
            <a:pPr lvl="1"/>
            <a:r>
              <a:rPr lang="sv-SE" dirty="0"/>
              <a:t>DALL-E</a:t>
            </a:r>
          </a:p>
          <a:p>
            <a:r>
              <a:rPr lang="sv-SE" dirty="0"/>
              <a:t>Lättare att integrera med andra </a:t>
            </a:r>
            <a:r>
              <a:rPr lang="sv-SE" dirty="0" err="1"/>
              <a:t>Azure</a:t>
            </a:r>
            <a:r>
              <a:rPr lang="sv-SE" dirty="0"/>
              <a:t>-tjänster</a:t>
            </a:r>
          </a:p>
          <a:p>
            <a:r>
              <a:rPr lang="sv-SE" dirty="0"/>
              <a:t>Utvärderingsfas, selektiv tillgång</a:t>
            </a:r>
          </a:p>
        </p:txBody>
      </p:sp>
      <p:pic>
        <p:nvPicPr>
          <p:cNvPr id="4098" name="Picture 2" descr="Azure OpenAI Playground. Overview of language models and ...">
            <a:extLst>
              <a:ext uri="{FF2B5EF4-FFF2-40B4-BE49-F238E27FC236}">
                <a16:creationId xmlns:a16="http://schemas.microsoft.com/office/drawing/2014/main" id="{BC46ACB6-6878-F0EE-6AE7-4DBD50BD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824" y="1392196"/>
            <a:ext cx="3648089" cy="177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66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Cognitive</a:t>
            </a:r>
            <a:r>
              <a:rPr lang="sv-SE" dirty="0"/>
              <a:t> </a:t>
            </a:r>
            <a:r>
              <a:rPr lang="sv-SE" dirty="0" err="1"/>
              <a:t>Search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Paas</a:t>
            </a:r>
            <a:endParaRPr lang="sv-SE" dirty="0"/>
          </a:p>
          <a:p>
            <a:r>
              <a:rPr lang="sv-SE" dirty="0"/>
              <a:t>Enkelt att lägga till sök till en applikation</a:t>
            </a:r>
          </a:p>
          <a:p>
            <a:r>
              <a:rPr lang="sv-SE" dirty="0"/>
              <a:t>Mer än bara </a:t>
            </a:r>
            <a:r>
              <a:rPr lang="sv-SE" dirty="0" err="1"/>
              <a:t>textsök</a:t>
            </a:r>
            <a:endParaRPr lang="sv-SE" dirty="0"/>
          </a:p>
          <a:p>
            <a:r>
              <a:rPr lang="sv-SE" dirty="0"/>
              <a:t>Integrerar med andra AI-tjänster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5124" name="Picture 4" descr="Get Started with Azure Cognitive Search | Adatis">
            <a:extLst>
              <a:ext uri="{FF2B5EF4-FFF2-40B4-BE49-F238E27FC236}">
                <a16:creationId xmlns:a16="http://schemas.microsoft.com/office/drawing/2014/main" id="{26E3EE79-AA7C-A754-971C-764F73DDC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77" y="2961862"/>
            <a:ext cx="3215101" cy="32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01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FB6-BC58-417C-99CD-771A510A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AI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229D-917E-4FE4-8F76-D7D3FA4E4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Bildanalys</a:t>
            </a:r>
          </a:p>
          <a:p>
            <a:pPr lvl="1"/>
            <a:r>
              <a:rPr lang="sv-SE" dirty="0"/>
              <a:t>Klassificera</a:t>
            </a:r>
          </a:p>
          <a:p>
            <a:pPr lvl="1"/>
            <a:r>
              <a:rPr lang="sv-SE" dirty="0"/>
              <a:t>Spatial analys</a:t>
            </a:r>
          </a:p>
          <a:p>
            <a:pPr lvl="1"/>
            <a:r>
              <a:rPr lang="sv-SE" dirty="0"/>
              <a:t>OCR</a:t>
            </a:r>
          </a:p>
          <a:p>
            <a:pPr lvl="1"/>
            <a:r>
              <a:rPr lang="sv-SE" dirty="0"/>
              <a:t>Ansiktsigenkänning</a:t>
            </a:r>
          </a:p>
          <a:p>
            <a:r>
              <a:rPr lang="sv-SE" dirty="0"/>
              <a:t>Färdiga modeller</a:t>
            </a:r>
          </a:p>
          <a:p>
            <a:pPr lvl="1"/>
            <a:r>
              <a:rPr lang="sv-SE" dirty="0"/>
              <a:t>Möjligt att träna egna</a:t>
            </a:r>
          </a:p>
        </p:txBody>
      </p:sp>
      <p:pic>
        <p:nvPicPr>
          <p:cNvPr id="11" name="Picture 10" descr="A blue eye with a blue circle around it&#10;&#10;Description automatically generated">
            <a:extLst>
              <a:ext uri="{FF2B5EF4-FFF2-40B4-BE49-F238E27FC236}">
                <a16:creationId xmlns:a16="http://schemas.microsoft.com/office/drawing/2014/main" id="{0E6FE482-01D4-F341-9DB0-80AD9183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41193" y="1392196"/>
            <a:ext cx="5171902" cy="373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4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fea2623-af8f-4fb8-b1cf-b63cc8e496aa}" enabled="1" method="Standard" siteId="{81fa766e-a349-4867-8bf4-ab35e250a0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43677</TotalTime>
  <Words>252</Words>
  <Application>Microsoft Office PowerPoint</Application>
  <PresentationFormat>Widescreen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Segoe UI</vt:lpstr>
      <vt:lpstr>Office Theme</vt:lpstr>
      <vt:lpstr>AI tjänster i Azure </vt:lpstr>
      <vt:lpstr>Bakgrund</vt:lpstr>
      <vt:lpstr>PowerPoint Presentation</vt:lpstr>
      <vt:lpstr>AI - Hype</vt:lpstr>
      <vt:lpstr>Azure AI Services</vt:lpstr>
      <vt:lpstr>Azure AI Services</vt:lpstr>
      <vt:lpstr>Azure Open AI</vt:lpstr>
      <vt:lpstr>Azure Cognitive Search</vt:lpstr>
      <vt:lpstr>Azure AI Vision</vt:lpstr>
      <vt:lpstr>Azure AI Vision - Face</vt:lpstr>
      <vt:lpstr>Demo</vt:lpstr>
      <vt:lpstr>Azure AI Speech</vt:lpstr>
      <vt:lpstr>Azure AI Language</vt:lpstr>
      <vt:lpstr>Demo</vt:lpstr>
      <vt:lpstr>Azure AI Translator</vt:lpstr>
      <vt:lpstr>Demo</vt:lpstr>
      <vt:lpstr>Azure AI Video Indexer</vt:lpstr>
      <vt:lpstr>Och mycket mer ...</vt:lpstr>
      <vt:lpstr>AI-900</vt:lpstr>
      <vt:lpstr>Frågor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Jakob Lithner</dc:creator>
  <cp:lastModifiedBy>Lundberg, Jacob</cp:lastModifiedBy>
  <cp:revision>381</cp:revision>
  <dcterms:created xsi:type="dcterms:W3CDTF">2017-09-30T21:51:05Z</dcterms:created>
  <dcterms:modified xsi:type="dcterms:W3CDTF">2023-10-11T12:07:47Z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etDate">
    <vt:lpwstr>2022-09-04T15:18:13Z</vt:lpwstr>
  </property>
  <property fmtid="{D5CDD505-2E9C-101B-9397-08002B2CF9AE}" pid="4" name="MSIP_Label_7fea2623-af8f-4fb8-b1cf-b63cc8e496aa_Method">
    <vt:lpwstr>Standard</vt:lpwstr>
  </property>
  <property fmtid="{D5CDD505-2E9C-101B-9397-08002B2CF9AE}" pid="5" name="MSIP_Label_7fea2623-af8f-4fb8-b1cf-b63cc8e496aa_Name">
    <vt:lpwstr>Internal</vt:lpwstr>
  </property>
  <property fmtid="{D5CDD505-2E9C-101B-9397-08002B2CF9AE}" pid="6" name="MSIP_Label_7fea2623-af8f-4fb8-b1cf-b63cc8e496aa_SiteId">
    <vt:lpwstr>81fa766e-a349-4867-8bf4-ab35e250a08f</vt:lpwstr>
  </property>
  <property fmtid="{D5CDD505-2E9C-101B-9397-08002B2CF9AE}" pid="7" name="MSIP_Label_7fea2623-af8f-4fb8-b1cf-b63cc8e496aa_ActionId">
    <vt:lpwstr>d9e9ac7b-17b5-4b96-ab1e-3ef1de08a35f</vt:lpwstr>
  </property>
  <property fmtid="{D5CDD505-2E9C-101B-9397-08002B2CF9AE}" pid="8" name="MSIP_Label_7fea2623-af8f-4fb8-b1cf-b63cc8e496aa_ContentBits">
    <vt:lpwstr>0</vt:lpwstr>
  </property>
</Properties>
</file>