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FC8D-EBF8-95C5-1202-647047436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32212-B02A-4F5E-789E-DF11693D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7E8B-EA0D-A149-B1F8-1FAAB015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77D4-9C2C-A124-9BBE-29E1C938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AF0F-E0E8-600C-F6FB-69888F0D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EA32-A280-98A3-2221-5B74D0D1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70FE5-4271-8FF0-9442-A51278C7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2BF8-2F89-0A4F-2DBA-A9CEA51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C602-DD0B-1FB4-5B9C-95F9E1AA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2488-C900-A36B-DA81-495B7534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32A5A-62FF-0587-4746-DCACEAAD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D7865-A21A-97B7-B6A6-181D97C51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999-5AEE-3134-0B63-D2CE4FDC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60D0-A630-3C79-23CE-BCE2367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AFD7-B864-8B65-C490-B1353B5D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1589-E9E5-395D-5274-82C4E1DA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D021-2B70-02DC-3457-42A043A6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1D74-447D-EE4A-E6D8-57E34DC2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37A7-918D-4872-4FC2-DBF422A6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28AF-9B40-5E6E-9243-AB5FEA9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95DF-1131-9ED0-5F79-EF2213C7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EDA1-6E83-EC68-8760-D07D35EA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DCEF9-47E1-6127-56CA-A336FCEE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0BD0-79EA-1F5D-13EA-F1229DB1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3DB8-D180-2954-1C70-942EEB3F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0BF-D5BE-B0D9-3B49-4BF822F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08D9-C3B3-75BD-A734-6969347D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28750-6066-9DB8-2C3D-BF5077C8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6864-1534-18CB-822D-BB619A01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36DA-A5BC-818E-767A-1F3B6919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31B4-F54B-0196-F691-143FE66D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CE2-ACC5-3EFC-6DEE-98389A3D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11AE9-3A59-EF4F-9A28-FD99E50D5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6648-36B8-D2B6-4A7A-A114CF773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3699D-0FB6-F97B-A60E-1242ECCF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91E91-CE3B-5D37-4956-437E88B3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FC786-59D5-7468-DE5E-FB3C3017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3B81A-6334-46DA-297A-52B44296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66A0B-A3CE-D7B6-A881-DF91D8E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6260-07D8-A9D2-097D-EAD7EB0B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43F83-62F0-5033-AF8F-0ED642A4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226A2-CFBF-C607-EE47-64232ACD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00BCA-ECEC-745B-3D82-DAC298AC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926CF-33A4-414F-9D28-8442B22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4C78-2C66-5F45-384C-C92494E3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4EBC-A20E-F2BB-56B0-BE2A58F6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2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6798-E069-CD46-905B-3C641F93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F05E-CF07-F5AD-2F25-1A6DCEDE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53055-80B6-3BE9-F10D-0A5B056E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2F8F-BA76-24ED-D45B-335B8739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04B9-575F-DCB8-FD9A-4ABB37CF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E9F-8BBE-820D-9FBC-4E9F9207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A980-0036-158C-DF4E-7D84BC77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B77BC-CB19-D5B6-A545-C3B767A7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B1E4D-BEF8-2B7C-187D-5FDBA61D3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18CB5-F61D-70C5-6EE2-32D546CB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1E73-91AC-6A8C-D61A-CB13CBB3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828D5-7047-FBC1-6948-0B55DFF1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F061F-A3B3-4798-C24A-9BBD4F25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9F7A6-CD89-604A-2DE1-FB66E2CA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BF2B-0D7D-8972-7A7E-EB62C45A4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DA93-0F2F-40E5-98E0-3887C2B1CBED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624E-BC3F-6D0C-9E8B-2D1EAF343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930B-6355-76C5-935D-A234A0E1E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6501-C92D-4BF5-9050-EEFD5ADB5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FE54-BAFF-E95D-ACB9-B06B3A999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 </a:t>
            </a:r>
            <a:r>
              <a:rPr lang="en-US" dirty="0" err="1"/>
              <a:t>bmi</a:t>
            </a:r>
            <a:r>
              <a:rPr lang="en-US" dirty="0"/>
              <a:t>(male </a:t>
            </a:r>
            <a:r>
              <a:rPr lang="en-US"/>
              <a:t>and female)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DE106-E79B-17D1-0F61-066C14C38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D111-A85A-DCBA-D715-2704DD9BA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8C18-6FA9-6882-B5ED-27697B440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with a box diagram&#10;&#10;Description automatically generated with medium confidence">
            <a:extLst>
              <a:ext uri="{FF2B5EF4-FFF2-40B4-BE49-F238E27FC236}">
                <a16:creationId xmlns:a16="http://schemas.microsoft.com/office/drawing/2014/main" id="{7108EB90-1D2C-3EE5-B60A-7918E6A4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6" y="1198366"/>
            <a:ext cx="5106113" cy="5239481"/>
          </a:xfrm>
          <a:prstGeom prst="rect">
            <a:avLst/>
          </a:prstGeom>
        </p:spPr>
      </p:pic>
      <p:pic>
        <p:nvPicPr>
          <p:cNvPr id="7" name="Picture 6" descr="A graph with a box diagram&#10;&#10;Description automatically generated with medium confidence">
            <a:extLst>
              <a:ext uri="{FF2B5EF4-FFF2-40B4-BE49-F238E27FC236}">
                <a16:creationId xmlns:a16="http://schemas.microsoft.com/office/drawing/2014/main" id="{91E7250F-875E-DD07-B6E2-F4187D309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8366"/>
            <a:ext cx="5106113" cy="5239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2467F-DA94-7B00-DA24-6190D0DEF879}"/>
              </a:ext>
            </a:extLst>
          </p:cNvPr>
          <p:cNvSpPr txBox="1"/>
          <p:nvPr/>
        </p:nvSpPr>
        <p:spPr>
          <a:xfrm>
            <a:off x="755515" y="434131"/>
            <a:ext cx="32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by gender</a:t>
            </a:r>
          </a:p>
        </p:txBody>
      </p:sp>
    </p:spTree>
    <p:extLst>
      <p:ext uri="{BB962C8B-B14F-4D97-AF65-F5344CB8AC3E}">
        <p14:creationId xmlns:p14="http://schemas.microsoft.com/office/powerpoint/2010/main" val="118062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96F4-9B14-77CF-959E-971755D3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by age</a:t>
            </a:r>
          </a:p>
        </p:txBody>
      </p:sp>
      <p:pic>
        <p:nvPicPr>
          <p:cNvPr id="5" name="Content Placeholder 4" descr="A graph with a box plot&#10;&#10;Description automatically generated with medium confidence">
            <a:extLst>
              <a:ext uri="{FF2B5EF4-FFF2-40B4-BE49-F238E27FC236}">
                <a16:creationId xmlns:a16="http://schemas.microsoft.com/office/drawing/2014/main" id="{4FEE86D6-B094-1E28-21C9-7AECE0BE2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47"/>
            <a:ext cx="4240577" cy="4351338"/>
          </a:xfrm>
        </p:spPr>
      </p:pic>
      <p:pic>
        <p:nvPicPr>
          <p:cNvPr id="7" name="Picture 6" descr="A graph with a row of boxes&#10;&#10;Description automatically generated with medium confidence">
            <a:extLst>
              <a:ext uri="{FF2B5EF4-FFF2-40B4-BE49-F238E27FC236}">
                <a16:creationId xmlns:a16="http://schemas.microsoft.com/office/drawing/2014/main" id="{A922DA0E-1E5F-7B25-49FB-66F052A0D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96" y="1410944"/>
            <a:ext cx="4908317" cy="5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3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96C0-4F36-9E3F-BBF5-AD772BCC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by dad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17B8813-1CD4-29F2-8287-89BAE639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236"/>
            <a:ext cx="4240577" cy="4351338"/>
          </a:xfr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674CFD25-4520-15C9-D3AC-1B03EA99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97" y="1817236"/>
            <a:ext cx="4240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2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C990-EE2B-0548-FAAE-CAF36A8A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Changed by mom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E7B9A5F-1FC6-59C7-83FB-2BEDE8FE0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291"/>
            <a:ext cx="4240577" cy="4351338"/>
          </a:xfr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D9B30D6-30FE-0D97-2F26-B2723679F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5291"/>
            <a:ext cx="4377752" cy="44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61C4-E586-FA18-930C-30F2B1E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</a:t>
            </a:r>
          </a:p>
        </p:txBody>
      </p:sp>
      <p:pic>
        <p:nvPicPr>
          <p:cNvPr id="5" name="Content Placeholder 4" descr="A graph of red and blue dots&#10;&#10;Description automatically generated">
            <a:extLst>
              <a:ext uri="{FF2B5EF4-FFF2-40B4-BE49-F238E27FC236}">
                <a16:creationId xmlns:a16="http://schemas.microsoft.com/office/drawing/2014/main" id="{CB7065E7-392E-E290-4E11-51D58302C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6169"/>
            <a:ext cx="4240577" cy="4351338"/>
          </a:xfr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8A6E6F8-2EDD-EDB9-658B-F70F2B0FD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7" y="1690688"/>
            <a:ext cx="4673346" cy="47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Average bmi(male and female)</vt:lpstr>
      <vt:lpstr>PowerPoint Presentation</vt:lpstr>
      <vt:lpstr>Changed by age</vt:lpstr>
      <vt:lpstr>Changed by dad</vt:lpstr>
      <vt:lpstr>Changed by mom</vt:lpstr>
      <vt:lpstr>Apply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bmi(male and female)</dc:title>
  <dc:creator>Juelin Li</dc:creator>
  <cp:lastModifiedBy>Juelin Li</cp:lastModifiedBy>
  <cp:revision>1</cp:revision>
  <dcterms:created xsi:type="dcterms:W3CDTF">2023-10-12T07:28:32Z</dcterms:created>
  <dcterms:modified xsi:type="dcterms:W3CDTF">2023-10-12T09:17:40Z</dcterms:modified>
</cp:coreProperties>
</file>