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C99427B-A97E-40A3-B1FD-4557346C6A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66772-CD5C-405D-ABFD-198A2545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042" y="1265315"/>
            <a:ext cx="3067253" cy="43353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7D39D4-10D9-4A40-A6FB-9EAE6B072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n-US"/>
              <a:t>Mining Census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388D2-16EE-4E6E-BFBE-431982F76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en-US"/>
              <a:t>A DBSCAN Algorithm</a:t>
            </a:r>
          </a:p>
        </p:txBody>
      </p:sp>
    </p:spTree>
    <p:extLst>
      <p:ext uri="{BB962C8B-B14F-4D97-AF65-F5344CB8AC3E}">
        <p14:creationId xmlns:p14="http://schemas.microsoft.com/office/powerpoint/2010/main" val="321446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C601FD-67E2-4F87-89AA-75CB7B2B2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83" r="35504" b="3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BCB5F6A-9EB0-40B0-9D13-3023E9A205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A38E9-DD62-4C6D-AEC2-F37EC782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439A-9256-4326-9DC2-51590DA6A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/>
              <a:t>1990 US Census Data</a:t>
            </a:r>
          </a:p>
          <a:p>
            <a:r>
              <a:rPr lang="en-US"/>
              <a:t>Lots of attributes</a:t>
            </a:r>
          </a:p>
          <a:p>
            <a:r>
              <a:rPr lang="en-US"/>
              <a:t>LOTS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8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13468E-105E-4669-A9AC-5AD106328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1357971"/>
            <a:ext cx="4602747" cy="36375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DFEC4E-E587-40E4-ADA2-376AF8D88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B6B4C-AA4D-43D5-95E9-F9CF96E6F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DBSCAN – density based clustering algorithm</a:t>
            </a:r>
          </a:p>
          <a:p>
            <a:r>
              <a:rPr lang="en-US" dirty="0"/>
              <a:t>Clusters of arbitrary shape</a:t>
            </a:r>
          </a:p>
          <a:p>
            <a:r>
              <a:rPr lang="en-US" dirty="0"/>
              <a:t>Clustering is unsupervised learning</a:t>
            </a:r>
          </a:p>
          <a:p>
            <a:r>
              <a:rPr lang="en-US" dirty="0"/>
              <a:t>DBSCAN starts with arbitrary point</a:t>
            </a:r>
          </a:p>
          <a:p>
            <a:r>
              <a:rPr lang="en-US" dirty="0"/>
              <a:t>Clusters can merge</a:t>
            </a:r>
          </a:p>
        </p:txBody>
      </p:sp>
    </p:spTree>
    <p:extLst>
      <p:ext uri="{BB962C8B-B14F-4D97-AF65-F5344CB8AC3E}">
        <p14:creationId xmlns:p14="http://schemas.microsoft.com/office/powerpoint/2010/main" val="31527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B827-3412-4D9C-8B70-7CD0F833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94EF-8986-4A39-9906-72454DA2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r>
              <a:rPr lang="en-US" dirty="0"/>
              <a:t>Data too big at first</a:t>
            </a:r>
          </a:p>
          <a:p>
            <a:r>
              <a:rPr lang="en-US" dirty="0"/>
              <a:t>Implementation was difficult, as expected</a:t>
            </a:r>
          </a:p>
        </p:txBody>
      </p:sp>
    </p:spTree>
    <p:extLst>
      <p:ext uri="{BB962C8B-B14F-4D97-AF65-F5344CB8AC3E}">
        <p14:creationId xmlns:p14="http://schemas.microsoft.com/office/powerpoint/2010/main" val="6005682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56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Mining Census Data</vt:lpstr>
      <vt:lpstr>The Data</vt:lpstr>
      <vt:lpstr>The Algorithm</vt:lpstr>
      <vt:lpstr>The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Census Data</dc:title>
  <dc:creator>Jacob MacLeod</dc:creator>
  <cp:lastModifiedBy>Jacob MacLeod</cp:lastModifiedBy>
  <cp:revision>4</cp:revision>
  <dcterms:created xsi:type="dcterms:W3CDTF">2018-04-11T02:37:34Z</dcterms:created>
  <dcterms:modified xsi:type="dcterms:W3CDTF">2018-04-11T03:11:05Z</dcterms:modified>
</cp:coreProperties>
</file>