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6" r:id="rId4"/>
    <p:sldId id="259" r:id="rId5"/>
    <p:sldId id="263" r:id="rId6"/>
    <p:sldId id="264" r:id="rId7"/>
    <p:sldId id="265" r:id="rId8"/>
    <p:sldId id="257" r:id="rId9"/>
    <p:sldId id="261" r:id="rId10"/>
    <p:sldId id="262" r:id="rId11"/>
    <p:sldId id="26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7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4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DE0BA-63DA-48A5-7E5F-AA283334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CA" dirty="0"/>
              <a:t>Digital Moment World Map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79836-AA26-3B06-9A2D-5768848CE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699" y="3674767"/>
            <a:ext cx="4857857" cy="18808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Morgan </a:t>
            </a:r>
            <a:r>
              <a:rPr lang="en-CA" dirty="0" err="1"/>
              <a:t>Stanly</a:t>
            </a:r>
            <a:r>
              <a:rPr lang="en-CA" dirty="0"/>
              <a:t> Code to Give 2022 Hackathon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In collaboration with Digital Moment</a:t>
            </a:r>
          </a:p>
          <a:p>
            <a:endParaRPr lang="fr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34C8A077-4685-BD4F-B022-ECE31DA24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4" r="17051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7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9836-FC98-EF82-95C2-CD5F496B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improvements	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6B64-FA1E-FFA0-579D-5C5F1697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Create a direct messaging feature between users</a:t>
            </a:r>
          </a:p>
          <a:p>
            <a:r>
              <a:rPr lang="en-CA" sz="2800" dirty="0"/>
              <a:t>Being able to filter the map through the labels, city and number </a:t>
            </a:r>
            <a:r>
              <a:rPr lang="en-CA" sz="2800"/>
              <a:t>of likes.</a:t>
            </a:r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6965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8146-41D9-9CE0-5A77-0D6B7C91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for listening!</a:t>
            </a:r>
            <a:endParaRPr lang="fr-CA" dirty="0"/>
          </a:p>
        </p:txBody>
      </p:sp>
      <p:pic>
        <p:nvPicPr>
          <p:cNvPr id="1026" name="Picture 2" descr="Digital Moment">
            <a:extLst>
              <a:ext uri="{FF2B5EF4-FFF2-40B4-BE49-F238E27FC236}">
                <a16:creationId xmlns:a16="http://schemas.microsoft.com/office/drawing/2014/main" id="{37ADF6FD-0B02-F44A-70DA-7A8EFA06AE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" y="2298941"/>
            <a:ext cx="6465712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rgan Stanley at Work Unveils Second Annual State of the Workplace  Financial Benefits Study | Business Wire">
            <a:extLst>
              <a:ext uri="{FF2B5EF4-FFF2-40B4-BE49-F238E27FC236}">
                <a16:creationId xmlns:a16="http://schemas.microsoft.com/office/drawing/2014/main" id="{F500EDB4-CB66-6F95-1319-5F614FB5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25" y="3045252"/>
            <a:ext cx="4963887" cy="24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91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BB9F-A1F5-4B36-28E1-C8B6B926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issue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7051-1109-AC2A-F662-11E0508CD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Teens and young adults need a web-based platform to discuss different issues, topics and idea with others all around the world</a:t>
            </a:r>
            <a:endParaRPr lang="fr-CA" dirty="0"/>
          </a:p>
        </p:txBody>
      </p:sp>
      <p:pic>
        <p:nvPicPr>
          <p:cNvPr id="5" name="Picture 4" descr="A person and person sitting on the grass reading a book&#10;&#10;Description automatically generated with medium confidence">
            <a:extLst>
              <a:ext uri="{FF2B5EF4-FFF2-40B4-BE49-F238E27FC236}">
                <a16:creationId xmlns:a16="http://schemas.microsoft.com/office/drawing/2014/main" id="{49A4B75B-81CE-C930-803B-59C4790C1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03" y="2759327"/>
            <a:ext cx="4807411" cy="31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3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A156-65F4-9108-0261-B7C6F9D0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83F2-A4C3-872A-1299-528279CCE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Adding topics, ideas and issues to the current world map</a:t>
            </a:r>
          </a:p>
          <a:p>
            <a:r>
              <a:rPr lang="en-CA" dirty="0"/>
              <a:t>Adding a label to your topic</a:t>
            </a:r>
          </a:p>
          <a:p>
            <a:r>
              <a:rPr lang="en-CA" dirty="0"/>
              <a:t>Clicking on the pins to see what topics are discussed in the desired areas of the world</a:t>
            </a:r>
          </a:p>
          <a:p>
            <a:r>
              <a:rPr lang="en-CA" dirty="0"/>
              <a:t>As an admin, being able to filter through comments and topics.</a:t>
            </a:r>
          </a:p>
          <a:p>
            <a:r>
              <a:rPr lang="en-CA" dirty="0"/>
              <a:t>As an admin, being able to delete comment and topics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510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8822-1A24-AD2A-DD73-32ECDBC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idea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BB07-2B1A-CE1C-BFC5-D8580725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09800"/>
            <a:ext cx="10691265" cy="3636088"/>
          </a:xfrm>
        </p:spPr>
        <p:txBody>
          <a:bodyPr/>
          <a:lstStyle/>
          <a:p>
            <a:r>
              <a:rPr lang="en-CA" dirty="0"/>
              <a:t>Interactive world-map that offers clickable location pins that display information and interactions.</a:t>
            </a:r>
            <a:endParaRPr lang="fr-CA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CA1935-CF23-BBFB-3568-5D7CD676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10" y="2293126"/>
            <a:ext cx="6701312" cy="38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3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10C7-41FF-6D8E-AACF-9CA9A43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Functionality</a:t>
            </a:r>
            <a:endParaRPr lang="fr-CA" dirty="0"/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E426519A-D36A-1BBA-4216-6F20CDD0B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48" y="1575085"/>
            <a:ext cx="6973104" cy="4328293"/>
          </a:xfrm>
        </p:spPr>
      </p:pic>
    </p:spTree>
    <p:extLst>
      <p:ext uri="{BB962C8B-B14F-4D97-AF65-F5344CB8AC3E}">
        <p14:creationId xmlns:p14="http://schemas.microsoft.com/office/powerpoint/2010/main" val="54024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1C4A-0EEC-CE5E-2EE9-C1BBD63E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Functionality</a:t>
            </a:r>
            <a:endParaRPr lang="fr-CA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375B546-3FB3-819E-69E2-9AF8C8E4D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25" y="1574798"/>
            <a:ext cx="7214723" cy="4507992"/>
          </a:xfrm>
        </p:spPr>
      </p:pic>
    </p:spTree>
    <p:extLst>
      <p:ext uri="{BB962C8B-B14F-4D97-AF65-F5344CB8AC3E}">
        <p14:creationId xmlns:p14="http://schemas.microsoft.com/office/powerpoint/2010/main" val="358245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BAA4-A616-8BF8-C06F-6BD01980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Functionality</a:t>
            </a:r>
            <a:endParaRPr lang="fr-CA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CC82490-3D77-A1BE-EE3D-CBE9F0242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30" y="1578926"/>
            <a:ext cx="7955939" cy="4508366"/>
          </a:xfrm>
        </p:spPr>
      </p:pic>
    </p:spTree>
    <p:extLst>
      <p:ext uri="{BB962C8B-B14F-4D97-AF65-F5344CB8AC3E}">
        <p14:creationId xmlns:p14="http://schemas.microsoft.com/office/powerpoint/2010/main" val="282346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460B-3518-7E80-8700-19BD1026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The team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3209-771C-69B2-A851-0C4BD805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Jacob </a:t>
            </a:r>
            <a:r>
              <a:rPr lang="en-CA" dirty="0" err="1"/>
              <a:t>Massi</a:t>
            </a:r>
            <a:r>
              <a:rPr lang="fr-CA" dirty="0"/>
              <a:t>h (Team Leader)</a:t>
            </a:r>
          </a:p>
          <a:p>
            <a:r>
              <a:rPr lang="fr-CA" dirty="0" err="1"/>
              <a:t>Emir</a:t>
            </a:r>
            <a:r>
              <a:rPr lang="fr-CA" dirty="0"/>
              <a:t> </a:t>
            </a:r>
            <a:r>
              <a:rPr lang="fr-CA" dirty="0" err="1"/>
              <a:t>Tuncbilek</a:t>
            </a:r>
            <a:r>
              <a:rPr lang="fr-CA" dirty="0"/>
              <a:t> (Python </a:t>
            </a:r>
            <a:r>
              <a:rPr lang="fr-CA" dirty="0" err="1"/>
              <a:t>developer</a:t>
            </a:r>
            <a:r>
              <a:rPr lang="fr-CA" dirty="0"/>
              <a:t>)</a:t>
            </a:r>
          </a:p>
          <a:p>
            <a:r>
              <a:rPr lang="fr-CA" dirty="0"/>
              <a:t>Jason </a:t>
            </a:r>
            <a:r>
              <a:rPr lang="fr-CA" dirty="0" err="1"/>
              <a:t>Owaida</a:t>
            </a:r>
            <a:r>
              <a:rPr lang="fr-CA" dirty="0"/>
              <a:t> (Python </a:t>
            </a:r>
            <a:r>
              <a:rPr lang="fr-CA" dirty="0" err="1"/>
              <a:t>developer</a:t>
            </a:r>
            <a:r>
              <a:rPr lang="fr-CA" dirty="0"/>
              <a:t>)</a:t>
            </a:r>
          </a:p>
          <a:p>
            <a:r>
              <a:rPr lang="fr-CA" dirty="0"/>
              <a:t>Yusuf </a:t>
            </a:r>
            <a:r>
              <a:rPr lang="fr-CA" dirty="0" err="1"/>
              <a:t>Chahal</a:t>
            </a:r>
            <a:r>
              <a:rPr lang="fr-CA" dirty="0"/>
              <a:t> (Java </a:t>
            </a:r>
            <a:r>
              <a:rPr lang="fr-CA" dirty="0" err="1"/>
              <a:t>developer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803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D89F-E61D-0500-6484-B315AB69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29D3-CD99-7CDA-B59F-24AC3C703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  <a:p>
            <a:r>
              <a:rPr lang="en-CA" dirty="0"/>
              <a:t>Django</a:t>
            </a:r>
          </a:p>
          <a:p>
            <a:r>
              <a:rPr lang="en-CA"/>
              <a:t>MySQL</a:t>
            </a:r>
          </a:p>
          <a:p>
            <a:r>
              <a:rPr lang="en-CA" dirty="0"/>
              <a:t>HTML</a:t>
            </a:r>
          </a:p>
          <a:p>
            <a:r>
              <a:rPr lang="en-CA" dirty="0"/>
              <a:t>Maps API</a:t>
            </a:r>
          </a:p>
          <a:p>
            <a:r>
              <a:rPr lang="en-CA" dirty="0"/>
              <a:t>GitHub</a:t>
            </a:r>
          </a:p>
          <a:p>
            <a:endParaRPr lang="fr-CA" dirty="0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2C4F112-BE34-C724-EE9A-17061CB64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10" y="2261531"/>
            <a:ext cx="5009374" cy="28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45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202638"/>
      </a:dk2>
      <a:lt2>
        <a:srgbClr val="E2E6E8"/>
      </a:lt2>
      <a:accent1>
        <a:srgbClr val="B16B3B"/>
      </a:accent1>
      <a:accent2>
        <a:srgbClr val="C34D4D"/>
      </a:accent2>
      <a:accent3>
        <a:srgbClr val="B6A347"/>
      </a:accent3>
      <a:accent4>
        <a:srgbClr val="3BAFB1"/>
      </a:accent4>
      <a:accent5>
        <a:srgbClr val="4D8FC3"/>
      </a:accent5>
      <a:accent6>
        <a:srgbClr val="3B4CB1"/>
      </a:accent6>
      <a:hlink>
        <a:srgbClr val="3E89B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Univers Condensed</vt:lpstr>
      <vt:lpstr>ChronicleVTI</vt:lpstr>
      <vt:lpstr>Digital Moment World Map</vt:lpstr>
      <vt:lpstr>The issue</vt:lpstr>
      <vt:lpstr>Features</vt:lpstr>
      <vt:lpstr>The idea</vt:lpstr>
      <vt:lpstr>Functionality</vt:lpstr>
      <vt:lpstr>Functionality</vt:lpstr>
      <vt:lpstr>Functionality</vt:lpstr>
      <vt:lpstr>The team</vt:lpstr>
      <vt:lpstr>Technologies used</vt:lpstr>
      <vt:lpstr>future improvements 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Moment World Map</dc:title>
  <dc:creator>JASON OWAIDA</dc:creator>
  <cp:lastModifiedBy>JASON OWAIDA</cp:lastModifiedBy>
  <cp:revision>17</cp:revision>
  <dcterms:created xsi:type="dcterms:W3CDTF">2022-11-07T13:35:45Z</dcterms:created>
  <dcterms:modified xsi:type="dcterms:W3CDTF">2022-11-07T15:47:27Z</dcterms:modified>
</cp:coreProperties>
</file>