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E0BA-63DA-48A5-7E5F-AA283334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CA" dirty="0"/>
              <a:t>Digital Moment World Map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79836-AA26-3B06-9A2D-5768848CE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" y="3674767"/>
            <a:ext cx="4857857" cy="18808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Morgan </a:t>
            </a:r>
            <a:r>
              <a:rPr lang="en-CA" dirty="0" err="1"/>
              <a:t>Stanly</a:t>
            </a:r>
            <a:r>
              <a:rPr lang="en-CA" dirty="0"/>
              <a:t> Code to Give 2022 Hackathon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 collaboration with Digital Moment</a:t>
            </a:r>
          </a:p>
          <a:p>
            <a:endParaRPr lang="fr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34C8A077-4685-BD4F-B022-ECE31DA2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4" r="1705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BB9F-A1F5-4B36-28E1-C8B6B926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issue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051-1109-AC2A-F662-11E0508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Teens and young adults need a web-based platform to discuss different issues, topics and idea with others all around the world</a:t>
            </a:r>
            <a:endParaRPr lang="fr-CA" dirty="0"/>
          </a:p>
        </p:txBody>
      </p:sp>
      <p:pic>
        <p:nvPicPr>
          <p:cNvPr id="5" name="Picture 4" descr="A person and person sitting on the grass reading a book&#10;&#10;Description automatically generated with medium confidence">
            <a:extLst>
              <a:ext uri="{FF2B5EF4-FFF2-40B4-BE49-F238E27FC236}">
                <a16:creationId xmlns:a16="http://schemas.microsoft.com/office/drawing/2014/main" id="{49A4B75B-81CE-C930-803B-59C4790C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2759327"/>
            <a:ext cx="4807411" cy="3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822-1A24-AD2A-DD73-32ECDB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idea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BB07-2B1A-CE1C-BFC5-D8580725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9800"/>
            <a:ext cx="10691265" cy="3636088"/>
          </a:xfrm>
        </p:spPr>
        <p:txBody>
          <a:bodyPr/>
          <a:lstStyle/>
          <a:p>
            <a:r>
              <a:rPr lang="en-CA" dirty="0"/>
              <a:t>Interactive world-map that offers clickable location pins that display information and interactions.</a:t>
            </a:r>
            <a:endParaRPr lang="fr-CA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CA1935-CF23-BBFB-3568-5D7CD676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10" y="2293126"/>
            <a:ext cx="6701312" cy="3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60B-3518-7E80-8700-19BD1026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team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3209-771C-69B2-A851-0C4BD805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Jacob </a:t>
            </a:r>
            <a:r>
              <a:rPr lang="en-CA" dirty="0" err="1"/>
              <a:t>Massi</a:t>
            </a:r>
            <a:r>
              <a:rPr lang="fr-CA" dirty="0"/>
              <a:t>h (Team Leader)</a:t>
            </a:r>
          </a:p>
          <a:p>
            <a:r>
              <a:rPr lang="fr-CA" dirty="0" err="1"/>
              <a:t>Emir</a:t>
            </a:r>
            <a:r>
              <a:rPr lang="fr-CA" dirty="0"/>
              <a:t> </a:t>
            </a:r>
            <a:r>
              <a:rPr lang="fr-CA" dirty="0" err="1"/>
              <a:t>Tuncbilek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Jason </a:t>
            </a:r>
            <a:r>
              <a:rPr lang="fr-CA" dirty="0" err="1"/>
              <a:t>Owaida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Yusuf </a:t>
            </a:r>
            <a:r>
              <a:rPr lang="fr-CA" dirty="0" err="1"/>
              <a:t>Chahal</a:t>
            </a:r>
            <a:r>
              <a:rPr lang="fr-CA" dirty="0"/>
              <a:t> (Java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0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89F-E61D-0500-6484-B315AB6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9D3-CD99-7CDA-B59F-24AC3C70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Django</a:t>
            </a:r>
          </a:p>
          <a:p>
            <a:r>
              <a:rPr lang="en-CA" dirty="0"/>
              <a:t>HTML</a:t>
            </a:r>
          </a:p>
          <a:p>
            <a:r>
              <a:rPr lang="en-CA" dirty="0"/>
              <a:t>Maps API</a:t>
            </a:r>
          </a:p>
          <a:p>
            <a:r>
              <a:rPr lang="en-CA" dirty="0"/>
              <a:t>GitHub</a:t>
            </a:r>
          </a:p>
          <a:p>
            <a:endParaRPr lang="fr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2C4F112-BE34-C724-EE9A-17061CB6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10" y="2261531"/>
            <a:ext cx="5009374" cy="2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9836-FC98-EF82-95C2-CD5F496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improvements	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6B64-FA1E-FFA0-579D-5C5F1697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Create a direct messaging feature between users</a:t>
            </a:r>
          </a:p>
          <a:p>
            <a:r>
              <a:rPr lang="en-CA" sz="2800" dirty="0"/>
              <a:t>Being able to filter the map through the labels, city and number </a:t>
            </a:r>
            <a:r>
              <a:rPr lang="en-CA" sz="2800"/>
              <a:t>of likes.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965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146-41D9-9CE0-5A77-0D6B7C9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  <a:endParaRPr lang="fr-CA" dirty="0"/>
          </a:p>
        </p:txBody>
      </p:sp>
      <p:pic>
        <p:nvPicPr>
          <p:cNvPr id="1026" name="Picture 2" descr="Digital Moment">
            <a:extLst>
              <a:ext uri="{FF2B5EF4-FFF2-40B4-BE49-F238E27FC236}">
                <a16:creationId xmlns:a16="http://schemas.microsoft.com/office/drawing/2014/main" id="{37ADF6FD-0B02-F44A-70DA-7A8EFA06A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298941"/>
            <a:ext cx="646571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gan Stanley at Work Unveils Second Annual State of the Workplace  Financial Benefits Study | Business Wire">
            <a:extLst>
              <a:ext uri="{FF2B5EF4-FFF2-40B4-BE49-F238E27FC236}">
                <a16:creationId xmlns:a16="http://schemas.microsoft.com/office/drawing/2014/main" id="{F500EDB4-CB66-6F95-1319-5F614FB5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5" y="3045252"/>
            <a:ext cx="4963887" cy="24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170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B16B3B"/>
      </a:accent1>
      <a:accent2>
        <a:srgbClr val="C34D4D"/>
      </a:accent2>
      <a:accent3>
        <a:srgbClr val="B6A347"/>
      </a:accent3>
      <a:accent4>
        <a:srgbClr val="3BAFB1"/>
      </a:accent4>
      <a:accent5>
        <a:srgbClr val="4D8FC3"/>
      </a:accent5>
      <a:accent6>
        <a:srgbClr val="3B4CB1"/>
      </a:accent6>
      <a:hlink>
        <a:srgbClr val="3E89B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Digital Moment World Map</vt:lpstr>
      <vt:lpstr>The issue</vt:lpstr>
      <vt:lpstr>The idea</vt:lpstr>
      <vt:lpstr>The team</vt:lpstr>
      <vt:lpstr>Technologies used</vt:lpstr>
      <vt:lpstr>future improvements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Moment World Map</dc:title>
  <dc:creator>JASON OWAIDA</dc:creator>
  <cp:lastModifiedBy>JASON OWAIDA</cp:lastModifiedBy>
  <cp:revision>10</cp:revision>
  <dcterms:created xsi:type="dcterms:W3CDTF">2022-11-07T13:35:45Z</dcterms:created>
  <dcterms:modified xsi:type="dcterms:W3CDTF">2022-11-07T14:50:03Z</dcterms:modified>
</cp:coreProperties>
</file>