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86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5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0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5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7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31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871D3-1026-45D6-BC7F-933325C34264}" type="datetimeFigureOut">
              <a:rPr lang="en-IN" smtClean="0"/>
              <a:t>13-04-2018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8630-43D6-4131-B5EC-603688267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5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mat/DataAnalysis-Project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PIMA India Diabetes Analysis</a:t>
            </a:r>
            <a:endParaRPr lang="en-IN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32012" y="1102658"/>
            <a:ext cx="103811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Data Understanding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dataset consist of </a:t>
            </a:r>
            <a:r>
              <a:rPr lang="en-IN" dirty="0" smtClean="0"/>
              <a:t>768 </a:t>
            </a:r>
            <a:r>
              <a:rPr lang="en-IN" dirty="0"/>
              <a:t>samples, out of which 500 </a:t>
            </a:r>
            <a:r>
              <a:rPr lang="en-IN" dirty="0" smtClean="0"/>
              <a:t>are </a:t>
            </a:r>
            <a:r>
              <a:rPr lang="en-IN" dirty="0"/>
              <a:t>non diabetic while </a:t>
            </a:r>
            <a:r>
              <a:rPr lang="en-IN" dirty="0" smtClean="0"/>
              <a:t>268 </a:t>
            </a:r>
            <a:r>
              <a:rPr lang="en-IN" dirty="0"/>
              <a:t>are </a:t>
            </a:r>
            <a:r>
              <a:rPr lang="en-IN" dirty="0" smtClean="0"/>
              <a:t>diabetic </a:t>
            </a:r>
            <a:r>
              <a:rPr lang="en-IN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All </a:t>
            </a:r>
            <a:r>
              <a:rPr lang="en-IN" dirty="0"/>
              <a:t>patients are females of at least 21 year of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dataset has total 9 attributes out of </a:t>
            </a:r>
            <a:r>
              <a:rPr lang="en-IN" dirty="0" smtClean="0"/>
              <a:t>which </a:t>
            </a:r>
            <a:r>
              <a:rPr lang="en-IN" dirty="0"/>
              <a:t>8 are independent variables and one is the dependent variable </a:t>
            </a:r>
            <a:endParaRPr lang="en-IN" dirty="0" smtClean="0"/>
          </a:p>
          <a:p>
            <a:r>
              <a:rPr lang="en-IN" b="1" i="1" u="sng" dirty="0" smtClean="0"/>
              <a:t>Top 5 records – </a:t>
            </a:r>
            <a:r>
              <a:rPr lang="en-IN" b="1" i="1" u="sng" dirty="0" err="1" smtClean="0"/>
              <a:t>df.head</a:t>
            </a:r>
            <a:r>
              <a:rPr lang="en-IN" b="1" i="1" u="sng" dirty="0" smtClean="0"/>
              <a:t>()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 smtClean="0"/>
          </a:p>
          <a:p>
            <a:r>
              <a:rPr lang="en-IN" b="1" i="1" u="sng" dirty="0" smtClean="0"/>
              <a:t>Last 5 records – </a:t>
            </a:r>
            <a:r>
              <a:rPr lang="en-IN" b="1" i="1" u="sng" dirty="0" err="1" smtClean="0"/>
              <a:t>df.tail</a:t>
            </a:r>
            <a:r>
              <a:rPr lang="en-IN" b="1" i="1" u="sng" dirty="0" smtClean="0"/>
              <a:t>()</a:t>
            </a:r>
            <a:endParaRPr lang="en-IN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74" y="2551088"/>
            <a:ext cx="686752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64" y="4586027"/>
            <a:ext cx="70008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6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87506" y="1479176"/>
            <a:ext cx="10367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 Describe the variable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61" y="1882175"/>
            <a:ext cx="8420100" cy="22383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9823" y="4523549"/>
            <a:ext cx="7587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Out of 768 sample records approximately </a:t>
            </a:r>
            <a:r>
              <a:rPr lang="en-IN" dirty="0"/>
              <a:t>35% of patients are </a:t>
            </a:r>
            <a:r>
              <a:rPr lang="en-IN" dirty="0" smtClean="0"/>
              <a:t>diabetic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4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824753" y="384430"/>
            <a:ext cx="10515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Create Variable : X, Y, Z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1649506" y="11116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x=</a:t>
            </a:r>
            <a:r>
              <a:rPr lang="en-IN" dirty="0" err="1"/>
              <a:t>df</a:t>
            </a:r>
            <a:r>
              <a:rPr lang="en-IN" dirty="0"/>
              <a:t>['Glucose']</a:t>
            </a:r>
          </a:p>
          <a:p>
            <a:r>
              <a:rPr lang="en-IN" dirty="0"/>
              <a:t>y=</a:t>
            </a:r>
            <a:r>
              <a:rPr lang="en-IN" dirty="0" err="1"/>
              <a:t>df</a:t>
            </a:r>
            <a:r>
              <a:rPr lang="en-IN" dirty="0"/>
              <a:t>['BMI']</a:t>
            </a:r>
          </a:p>
          <a:p>
            <a:r>
              <a:rPr lang="en-IN" dirty="0"/>
              <a:t>z=</a:t>
            </a:r>
            <a:r>
              <a:rPr lang="en-IN" dirty="0" err="1"/>
              <a:t>df</a:t>
            </a:r>
            <a:r>
              <a:rPr lang="en-IN" dirty="0"/>
              <a:t>['Outcome']</a:t>
            </a:r>
          </a:p>
        </p:txBody>
      </p:sp>
    </p:spTree>
    <p:extLst>
      <p:ext uri="{BB962C8B-B14F-4D97-AF65-F5344CB8AC3E}">
        <p14:creationId xmlns:p14="http://schemas.microsoft.com/office/powerpoint/2010/main" val="34862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7058" y="166358"/>
            <a:ext cx="7261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Visualization</a:t>
            </a:r>
            <a:r>
              <a:rPr lang="en-IN" dirty="0" smtClean="0"/>
              <a:t> :</a:t>
            </a:r>
          </a:p>
          <a:p>
            <a:r>
              <a:rPr lang="en-IN" sz="2400" b="1" dirty="0" smtClean="0"/>
              <a:t>Univariate, Histograms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71562"/>
            <a:ext cx="9265024" cy="51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Correlation </a:t>
            </a:r>
            <a:r>
              <a:rPr lang="en-IN" sz="2400" b="1" dirty="0" err="1"/>
              <a:t>M</a:t>
            </a:r>
            <a:r>
              <a:rPr lang="en-IN" sz="2400" b="1" dirty="0" err="1" smtClean="0"/>
              <a:t>atix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1479176"/>
            <a:ext cx="10367682" cy="4867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59" y="911097"/>
            <a:ext cx="9219176" cy="548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6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1" y="563561"/>
            <a:ext cx="6904913" cy="34380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2" y="3826848"/>
            <a:ext cx="6212542" cy="2823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0966" y="40341"/>
            <a:ext cx="4073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/>
              <a:t>Scatterplot</a:t>
            </a:r>
            <a:r>
              <a:rPr lang="en-IN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9823" y="510987"/>
            <a:ext cx="7261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			</a:t>
            </a:r>
            <a:r>
              <a:rPr lang="en-IN" sz="2800" b="1" dirty="0" smtClean="0"/>
              <a:t>Discover </a:t>
            </a:r>
            <a:r>
              <a:rPr lang="en-IN" sz="2800" b="1" dirty="0" smtClean="0"/>
              <a:t>rules</a:t>
            </a:r>
            <a:endParaRPr lang="en-I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60612" y="1034207"/>
            <a:ext cx="1031389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Glucose and BMI for is larger for patients having </a:t>
            </a:r>
            <a:r>
              <a:rPr lang="en-IN" dirty="0" smtClean="0"/>
              <a:t>diabetes.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BMI and Skin Thickness seems to be </a:t>
            </a:r>
            <a:r>
              <a:rPr lang="en-IN" dirty="0" smtClean="0"/>
              <a:t>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Patients with Glucose greater than 140 mg/dl and BMI greater than 25 has the higher chances of getting diabetes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greater than 40 and Glucose count greater than 140 mg/dl  has the higher chances of getting </a:t>
            </a:r>
            <a:r>
              <a:rPr lang="en-IN" dirty="0" smtClean="0"/>
              <a:t>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i="1" dirty="0" smtClean="0"/>
          </a:p>
          <a:p>
            <a:r>
              <a:rPr lang="en-IN" sz="1400" i="1" u="sng" dirty="0"/>
              <a:t>Glucose</a:t>
            </a:r>
          </a:p>
          <a:p>
            <a:r>
              <a:rPr lang="en-IN" sz="1400" i="1" dirty="0"/>
              <a:t>   </a:t>
            </a:r>
            <a:r>
              <a:rPr lang="en-IN" sz="1400" i="1" dirty="0" smtClean="0"/>
              <a:t>  Normal  </a:t>
            </a:r>
            <a:r>
              <a:rPr lang="en-IN" sz="1400" i="1" dirty="0"/>
              <a:t>- 140 mg/dl</a:t>
            </a:r>
          </a:p>
          <a:p>
            <a:r>
              <a:rPr lang="en-IN" sz="1400" i="1" dirty="0"/>
              <a:t>     Pre-diabetes  - 140 to 199 mg/dl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Diabetes  </a:t>
            </a:r>
            <a:r>
              <a:rPr lang="en-IN" sz="1400" i="1" dirty="0"/>
              <a:t>- 200 mg/dl and more</a:t>
            </a:r>
          </a:p>
          <a:p>
            <a:endParaRPr lang="en-IN" sz="1400" i="1" dirty="0"/>
          </a:p>
          <a:p>
            <a:r>
              <a:rPr lang="en-IN" sz="1400" i="1" u="sng" dirty="0"/>
              <a:t>BMI </a:t>
            </a:r>
            <a:endParaRPr lang="en-IN" sz="1400" i="1" u="sng" dirty="0" smtClean="0"/>
          </a:p>
          <a:p>
            <a:r>
              <a:rPr lang="en-IN" sz="1400" i="1" dirty="0"/>
              <a:t> </a:t>
            </a:r>
            <a:r>
              <a:rPr lang="en-IN" sz="1400" i="1" dirty="0" smtClean="0"/>
              <a:t>      </a:t>
            </a:r>
            <a:r>
              <a:rPr lang="en-IN" sz="1400" i="1" dirty="0"/>
              <a:t>Normal  - 18.5 to 25</a:t>
            </a:r>
          </a:p>
          <a:p>
            <a:r>
              <a:rPr lang="en-IN" sz="1400" i="1" dirty="0"/>
              <a:t>     </a:t>
            </a:r>
            <a:r>
              <a:rPr lang="en-IN" sz="1400" i="1" dirty="0" smtClean="0"/>
              <a:t> Overweight </a:t>
            </a:r>
            <a:r>
              <a:rPr lang="en-IN" sz="1400" i="1" dirty="0"/>
              <a:t>range  - 25 and 30</a:t>
            </a:r>
          </a:p>
          <a:p>
            <a:r>
              <a:rPr lang="en-IN" sz="1400" i="1" dirty="0"/>
              <a:t>      Obese Range  - &gt; 30</a:t>
            </a:r>
            <a:endParaRPr lang="en-IN" sz="1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Reference link to the </a:t>
            </a:r>
            <a:r>
              <a:rPr lang="en-IN" b="1" dirty="0" err="1" smtClean="0"/>
              <a:t>github</a:t>
            </a:r>
            <a:endParaRPr lang="en-I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hlinkClick r:id="rId2"/>
            </a:endParaRPr>
          </a:p>
          <a:p>
            <a:r>
              <a:rPr lang="en-IN" dirty="0" smtClean="0">
                <a:hlinkClick r:id="rId2"/>
              </a:rPr>
              <a:t> 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github.com/jacobmat/DataAnalysis-Projects</a:t>
            </a:r>
            <a:r>
              <a:rPr lang="en-IN" dirty="0" smtClean="0"/>
              <a:t>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7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219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Create Variable : X, Y, Z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Mathew</dc:creator>
  <cp:lastModifiedBy>Jacob Mathew</cp:lastModifiedBy>
  <cp:revision>17</cp:revision>
  <dcterms:created xsi:type="dcterms:W3CDTF">2018-04-10T16:15:30Z</dcterms:created>
  <dcterms:modified xsi:type="dcterms:W3CDTF">2018-04-13T17:46:23Z</dcterms:modified>
</cp:coreProperties>
</file>