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5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71D3-1026-45D6-BC7F-933325C34264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 Dataset:  Explore, Head, Tail and Describe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32012" y="1102658"/>
            <a:ext cx="10381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Data Understanding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dataset consist of </a:t>
            </a:r>
            <a:r>
              <a:rPr lang="en-IN" dirty="0" smtClean="0"/>
              <a:t>768 </a:t>
            </a:r>
            <a:r>
              <a:rPr lang="en-IN" dirty="0"/>
              <a:t>samples, out of which 500 </a:t>
            </a:r>
            <a:r>
              <a:rPr lang="en-IN" dirty="0" smtClean="0"/>
              <a:t>are </a:t>
            </a:r>
            <a:r>
              <a:rPr lang="en-IN" dirty="0"/>
              <a:t>non diabetic while </a:t>
            </a:r>
            <a:r>
              <a:rPr lang="en-IN" dirty="0" smtClean="0"/>
              <a:t>268 </a:t>
            </a:r>
            <a:r>
              <a:rPr lang="en-IN" dirty="0"/>
              <a:t>are </a:t>
            </a:r>
            <a:r>
              <a:rPr lang="en-IN" dirty="0" smtClean="0"/>
              <a:t>diabetic </a:t>
            </a:r>
            <a:r>
              <a:rPr lang="en-IN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patients are females of at least 21 year of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dataset has total 9 attributes out of </a:t>
            </a:r>
            <a:r>
              <a:rPr lang="en-IN" dirty="0" smtClean="0"/>
              <a:t>which </a:t>
            </a:r>
            <a:r>
              <a:rPr lang="en-IN" dirty="0"/>
              <a:t>8 are independent variables and one is the dependent variable </a:t>
            </a:r>
            <a:endParaRPr lang="en-IN" dirty="0" smtClean="0"/>
          </a:p>
          <a:p>
            <a:r>
              <a:rPr lang="en-IN" b="1" i="1" u="sng" dirty="0" smtClean="0"/>
              <a:t>Top 5 records – </a:t>
            </a:r>
            <a:r>
              <a:rPr lang="en-IN" b="1" i="1" u="sng" dirty="0" err="1" smtClean="0"/>
              <a:t>df.head</a:t>
            </a:r>
            <a:r>
              <a:rPr lang="en-IN" b="1" i="1" u="sng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 smtClean="0"/>
          </a:p>
          <a:p>
            <a:r>
              <a:rPr lang="en-IN" b="1" i="1" u="sng" dirty="0" smtClean="0"/>
              <a:t>Last 5 records – </a:t>
            </a:r>
            <a:r>
              <a:rPr lang="en-IN" b="1" i="1" u="sng" dirty="0" err="1" smtClean="0"/>
              <a:t>df.tail</a:t>
            </a:r>
            <a:r>
              <a:rPr lang="en-IN" b="1" i="1" u="sng" dirty="0" smtClean="0"/>
              <a:t>()</a:t>
            </a:r>
            <a:endParaRPr lang="en-IN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74" y="2551088"/>
            <a:ext cx="686752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64" y="4586027"/>
            <a:ext cx="7000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7506" y="1479176"/>
            <a:ext cx="1036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Describe the variable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61" y="1882175"/>
            <a:ext cx="8420100" cy="223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9823" y="4523549"/>
            <a:ext cx="7587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Out of 768 sample records approximately </a:t>
            </a:r>
            <a:r>
              <a:rPr lang="en-IN" dirty="0"/>
              <a:t>35% of patients are </a:t>
            </a:r>
            <a:r>
              <a:rPr lang="en-IN" dirty="0" smtClean="0"/>
              <a:t>diabetic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24753" y="384430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Create Variable : X, Y, Z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49506" y="11116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x=</a:t>
            </a:r>
            <a:r>
              <a:rPr lang="en-IN" dirty="0" err="1"/>
              <a:t>df</a:t>
            </a:r>
            <a:r>
              <a:rPr lang="en-IN" dirty="0"/>
              <a:t>['Glucose']</a:t>
            </a:r>
          </a:p>
          <a:p>
            <a:r>
              <a:rPr lang="en-IN" dirty="0"/>
              <a:t>y=</a:t>
            </a:r>
            <a:r>
              <a:rPr lang="en-IN" dirty="0" err="1"/>
              <a:t>df</a:t>
            </a:r>
            <a:r>
              <a:rPr lang="en-IN" dirty="0"/>
              <a:t>['BMI']</a:t>
            </a:r>
          </a:p>
          <a:p>
            <a:r>
              <a:rPr lang="en-IN" dirty="0"/>
              <a:t>z=</a:t>
            </a:r>
            <a:r>
              <a:rPr lang="en-IN" dirty="0" err="1"/>
              <a:t>df</a:t>
            </a:r>
            <a:r>
              <a:rPr lang="en-IN" dirty="0"/>
              <a:t>['Outcome']</a:t>
            </a:r>
          </a:p>
        </p:txBody>
      </p:sp>
    </p:spTree>
    <p:extLst>
      <p:ext uri="{BB962C8B-B14F-4D97-AF65-F5344CB8AC3E}">
        <p14:creationId xmlns:p14="http://schemas.microsoft.com/office/powerpoint/2010/main" val="3486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7058" y="166358"/>
            <a:ext cx="72614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Visualization</a:t>
            </a:r>
            <a:r>
              <a:rPr lang="en-IN" dirty="0" smtClean="0"/>
              <a:t> :</a:t>
            </a:r>
          </a:p>
          <a:p>
            <a:r>
              <a:rPr lang="en-IN" dirty="0" smtClean="0"/>
              <a:t>Univariate</a:t>
            </a:r>
            <a:r>
              <a:rPr lang="en-IN" dirty="0" smtClean="0"/>
              <a:t>, Histograms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1562"/>
            <a:ext cx="9265024" cy="51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Correlation </a:t>
            </a:r>
            <a:r>
              <a:rPr lang="en-IN" sz="2000" dirty="0" err="1"/>
              <a:t>M</a:t>
            </a:r>
            <a:r>
              <a:rPr lang="en-IN" sz="2000" dirty="0" err="1" smtClean="0"/>
              <a:t>atix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59" y="911097"/>
            <a:ext cx="9219176" cy="5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2" y="667029"/>
            <a:ext cx="6904913" cy="3159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2" y="3826848"/>
            <a:ext cx="6212542" cy="2823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0966" y="40341"/>
            <a:ext cx="407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Scatterplot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Visualise : 3 Variables, Discover rules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60612" y="880319"/>
            <a:ext cx="103138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Glucose and BMI for is larger for patients having </a:t>
            </a:r>
            <a:r>
              <a:rPr lang="en-IN" dirty="0" smtClean="0"/>
              <a:t>diabetes.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BMI and Skin Thickness seems to be </a:t>
            </a:r>
            <a:r>
              <a:rPr lang="en-IN" dirty="0" smtClean="0"/>
              <a:t>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Patients with Glucose greater than 140 mg/dl and BMI greater than 25 has the higher chances of getting diabetes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greater than 40 and Glucose count greater than 140 mg/dl  has the higher chances of getting </a:t>
            </a:r>
            <a:r>
              <a:rPr lang="en-IN" dirty="0" smtClean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 smtClean="0"/>
          </a:p>
          <a:p>
            <a:r>
              <a:rPr lang="en-IN" sz="1400" i="1" u="sng" dirty="0"/>
              <a:t>Glucose</a:t>
            </a:r>
          </a:p>
          <a:p>
            <a:r>
              <a:rPr lang="en-IN" sz="1400" i="1" dirty="0"/>
              <a:t>   </a:t>
            </a:r>
            <a:r>
              <a:rPr lang="en-IN" sz="1400" i="1" dirty="0" smtClean="0"/>
              <a:t>  Normal  </a:t>
            </a:r>
            <a:r>
              <a:rPr lang="en-IN" sz="1400" i="1" dirty="0"/>
              <a:t>- 140 mg/dl</a:t>
            </a:r>
          </a:p>
          <a:p>
            <a:r>
              <a:rPr lang="en-IN" sz="1400" i="1" dirty="0"/>
              <a:t>     Pre-diabetes  - 140 to 199 mg/dl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Diabetes  </a:t>
            </a:r>
            <a:r>
              <a:rPr lang="en-IN" sz="1400" i="1" dirty="0"/>
              <a:t>- 200 mg/dl and more</a:t>
            </a:r>
          </a:p>
          <a:p>
            <a:endParaRPr lang="en-IN" sz="1400" i="1" dirty="0"/>
          </a:p>
          <a:p>
            <a:r>
              <a:rPr lang="en-IN" sz="1400" i="1" u="sng" dirty="0"/>
              <a:t>BMI </a:t>
            </a:r>
            <a:endParaRPr lang="en-IN" sz="1400" i="1" u="sng" dirty="0" smtClean="0"/>
          </a:p>
          <a:p>
            <a:r>
              <a:rPr lang="en-IN" sz="1400" i="1" dirty="0"/>
              <a:t> </a:t>
            </a:r>
            <a:r>
              <a:rPr lang="en-IN" sz="1400" i="1" dirty="0" smtClean="0"/>
              <a:t>      </a:t>
            </a:r>
            <a:r>
              <a:rPr lang="en-IN" sz="1400" i="1" dirty="0"/>
              <a:t>Normal  - 18.5 to 25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 Overweight </a:t>
            </a:r>
            <a:r>
              <a:rPr lang="en-IN" sz="1400" i="1" dirty="0"/>
              <a:t>range  - 25 and 30</a:t>
            </a:r>
          </a:p>
          <a:p>
            <a:r>
              <a:rPr lang="en-IN" sz="1400" i="1" dirty="0"/>
              <a:t>      Obese Range  - &gt; 30</a:t>
            </a:r>
            <a:endParaRPr lang="en-IN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Reference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225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Create Variable : X, Y, Z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Mathew</dc:creator>
  <cp:lastModifiedBy>Jacob Mathew</cp:lastModifiedBy>
  <cp:revision>16</cp:revision>
  <dcterms:created xsi:type="dcterms:W3CDTF">2018-04-10T16:15:30Z</dcterms:created>
  <dcterms:modified xsi:type="dcterms:W3CDTF">2018-04-13T17:35:03Z</dcterms:modified>
</cp:coreProperties>
</file>