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7" r:id="rId7"/>
    <p:sldId id="260" r:id="rId8"/>
    <p:sldId id="261" r:id="rId9"/>
    <p:sldId id="263" r:id="rId10"/>
    <p:sldId id="268" r:id="rId11"/>
    <p:sldId id="269" r:id="rId12"/>
    <p:sldId id="270" r:id="rId13"/>
    <p:sldId id="27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qUdu0Sjyc" TargetMode="External"/><Relationship Id="rId2" Type="http://schemas.openxmlformats.org/officeDocument/2006/relationships/hyperlink" Target="https://youtu.be/YZvRrldjf1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jangoproject.com/en/4.1/intro/tutorial01/" TargetMode="External"/><Relationship Id="rId4" Type="http://schemas.openxmlformats.org/officeDocument/2006/relationships/hyperlink" Target="https://youtube.com/playlist?list=PL-51WBLyFTg2vW-_6XBoUpE7vpmoR3zt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327367"/>
          </a:xfrm>
        </p:spPr>
        <p:txBody>
          <a:bodyPr/>
          <a:lstStyle/>
          <a:p>
            <a:r>
              <a:rPr lang="en-IN" dirty="0" smtClean="0"/>
              <a:t>PROJECT PRESENTATION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298" y="3312644"/>
            <a:ext cx="6400800" cy="1947333"/>
          </a:xfrm>
        </p:spPr>
        <p:txBody>
          <a:bodyPr>
            <a:normAutofit/>
          </a:bodyPr>
          <a:lstStyle/>
          <a:p>
            <a:r>
              <a:rPr lang="en-IN" sz="4400" dirty="0" smtClean="0"/>
              <a:t>KRISHNA RESORT BOOKING SYSTEM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843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67056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3" y="74893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" y="63572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4" y="58347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11032"/>
            <a:ext cx="8001000" cy="855619"/>
          </a:xfrm>
        </p:spPr>
        <p:txBody>
          <a:bodyPr/>
          <a:lstStyle/>
          <a:p>
            <a:r>
              <a:rPr lang="en-IN" dirty="0" smtClean="0"/>
              <a:t>FUTURE ENHANCEMENT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3" y="1367245"/>
            <a:ext cx="11037526" cy="534706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lang="en-US" sz="2400" b="1" spc="130" dirty="0">
                <a:solidFill>
                  <a:srgbClr val="665340"/>
                </a:solidFill>
                <a:latin typeface="Trebuchet MS"/>
                <a:cs typeface="Trebuchet MS"/>
              </a:rPr>
              <a:t>Payment</a:t>
            </a:r>
            <a:r>
              <a:rPr lang="en-US" sz="2400" b="1" spc="-7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2400" b="1" spc="135" dirty="0">
                <a:solidFill>
                  <a:srgbClr val="665340"/>
                </a:solidFill>
                <a:latin typeface="Trebuchet MS"/>
                <a:cs typeface="Trebuchet MS"/>
              </a:rPr>
              <a:t>and</a:t>
            </a:r>
            <a:r>
              <a:rPr lang="en-US" sz="24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2400" b="1" spc="30" dirty="0">
                <a:solidFill>
                  <a:srgbClr val="665340"/>
                </a:solidFill>
                <a:latin typeface="Trebuchet MS"/>
                <a:cs typeface="Trebuchet MS"/>
              </a:rPr>
              <a:t>Billing</a:t>
            </a:r>
            <a:r>
              <a:rPr lang="en-US" sz="24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2400" b="1" spc="120" dirty="0">
                <a:solidFill>
                  <a:srgbClr val="665340"/>
                </a:solidFill>
                <a:latin typeface="Trebuchet MS"/>
                <a:cs typeface="Trebuchet MS"/>
              </a:rPr>
              <a:t>System:</a:t>
            </a:r>
            <a:endParaRPr lang="en-US" sz="2400" dirty="0">
              <a:latin typeface="Trebuchet MS"/>
              <a:cs typeface="Trebuchet MS"/>
            </a:endParaRPr>
          </a:p>
          <a:p>
            <a:pPr marL="530225" marR="480695" algn="just">
              <a:lnSpc>
                <a:spcPct val="114599"/>
              </a:lnSpc>
            </a:pPr>
            <a:r>
              <a:rPr lang="en-US"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Integrate </a:t>
            </a:r>
            <a:r>
              <a:rPr lang="en-US" sz="2400" spc="-40" dirty="0">
                <a:solidFill>
                  <a:srgbClr val="665340"/>
                </a:solidFill>
                <a:latin typeface="Microsoft Sans Serif"/>
                <a:cs typeface="Microsoft Sans Serif"/>
              </a:rPr>
              <a:t>a </a:t>
            </a:r>
            <a:r>
              <a:rPr lang="en-US" sz="2400" spc="145" dirty="0">
                <a:solidFill>
                  <a:srgbClr val="665340"/>
                </a:solidFill>
                <a:latin typeface="Microsoft Sans Serif"/>
                <a:cs typeface="Microsoft Sans Serif"/>
              </a:rPr>
              <a:t>payment </a:t>
            </a:r>
            <a:r>
              <a:rPr lang="en-US"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and </a:t>
            </a:r>
            <a:r>
              <a:rPr lang="en-US" sz="2400" spc="70" dirty="0">
                <a:solidFill>
                  <a:srgbClr val="665340"/>
                </a:solidFill>
                <a:latin typeface="Microsoft Sans Serif"/>
                <a:cs typeface="Microsoft Sans Serif"/>
              </a:rPr>
              <a:t>billing </a:t>
            </a:r>
            <a:r>
              <a:rPr lang="en-US" sz="24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system </a:t>
            </a:r>
            <a:r>
              <a:rPr lang="en-US" sz="2400" spc="195" dirty="0">
                <a:solidFill>
                  <a:srgbClr val="665340"/>
                </a:solidFill>
                <a:latin typeface="Microsoft Sans Serif"/>
                <a:cs typeface="Microsoft Sans Serif"/>
              </a:rPr>
              <a:t>to </a:t>
            </a:r>
            <a:r>
              <a:rPr lang="en-US" sz="2400" spc="-62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automate</a:t>
            </a:r>
            <a:r>
              <a:rPr lang="en-US"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140" dirty="0">
                <a:solidFill>
                  <a:srgbClr val="665340"/>
                </a:solidFill>
                <a:latin typeface="Microsoft Sans Serif"/>
                <a:cs typeface="Microsoft Sans Serif"/>
              </a:rPr>
              <a:t>the</a:t>
            </a:r>
            <a:r>
              <a:rPr lang="en-US"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process</a:t>
            </a:r>
            <a:r>
              <a:rPr lang="en-US" sz="2400" spc="10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of</a:t>
            </a:r>
            <a:r>
              <a:rPr lang="en-US"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110" dirty="0" smtClean="0">
                <a:solidFill>
                  <a:srgbClr val="665340"/>
                </a:solidFill>
                <a:latin typeface="Microsoft Sans Serif"/>
                <a:cs typeface="Microsoft Sans Serif"/>
              </a:rPr>
              <a:t>collecting</a:t>
            </a:r>
            <a:r>
              <a:rPr lang="en-US" sz="2400" spc="100" dirty="0" smtClean="0">
                <a:solidFill>
                  <a:srgbClr val="665340"/>
                </a:solidFill>
                <a:latin typeface="Microsoft Sans Serif"/>
                <a:cs typeface="Microsoft Sans Serif"/>
              </a:rPr>
              <a:t> money </a:t>
            </a:r>
            <a:r>
              <a:rPr lang="en-US" sz="2400" spc="140" dirty="0" smtClean="0">
                <a:solidFill>
                  <a:srgbClr val="665340"/>
                </a:solidFill>
                <a:latin typeface="Microsoft Sans Serif"/>
                <a:cs typeface="Microsoft Sans Serif"/>
              </a:rPr>
              <a:t>from</a:t>
            </a:r>
            <a:r>
              <a:rPr lang="en-US" sz="2400" spc="90" dirty="0" smtClean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105" dirty="0" smtClean="0">
                <a:solidFill>
                  <a:srgbClr val="665340"/>
                </a:solidFill>
                <a:latin typeface="Microsoft Sans Serif"/>
                <a:cs typeface="Microsoft Sans Serif"/>
              </a:rPr>
              <a:t>users.</a:t>
            </a:r>
          </a:p>
          <a:p>
            <a:pPr marL="530225" marR="480695" algn="just">
              <a:lnSpc>
                <a:spcPct val="114599"/>
              </a:lnSpc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b="1" spc="85" dirty="0">
                <a:latin typeface="Trebuchet MS"/>
                <a:cs typeface="Trebuchet MS"/>
              </a:rPr>
              <a:t>N</a:t>
            </a:r>
            <a:r>
              <a:rPr lang="en-US" sz="2400" b="1" spc="50" dirty="0">
                <a:latin typeface="Trebuchet MS"/>
                <a:cs typeface="Trebuchet MS"/>
              </a:rPr>
              <a:t>o</a:t>
            </a:r>
            <a:r>
              <a:rPr lang="en-US" sz="2400" b="1" spc="5" dirty="0">
                <a:latin typeface="Trebuchet MS"/>
                <a:cs typeface="Trebuchet MS"/>
              </a:rPr>
              <a:t>t</a:t>
            </a:r>
            <a:r>
              <a:rPr lang="en-US" sz="2400" b="1" spc="-150" dirty="0">
                <a:latin typeface="Trebuchet MS"/>
                <a:cs typeface="Trebuchet MS"/>
              </a:rPr>
              <a:t>i</a:t>
            </a:r>
            <a:r>
              <a:rPr lang="en-US" sz="2400" b="1" spc="-90" dirty="0">
                <a:latin typeface="Trebuchet MS"/>
                <a:cs typeface="Trebuchet MS"/>
              </a:rPr>
              <a:t>f</a:t>
            </a:r>
            <a:r>
              <a:rPr lang="en-US" sz="2400" b="1" spc="-150" dirty="0">
                <a:latin typeface="Trebuchet MS"/>
                <a:cs typeface="Trebuchet MS"/>
              </a:rPr>
              <a:t>i</a:t>
            </a:r>
            <a:r>
              <a:rPr lang="en-US" sz="2400" b="1" spc="185" dirty="0">
                <a:latin typeface="Trebuchet MS"/>
                <a:cs typeface="Trebuchet MS"/>
              </a:rPr>
              <a:t>c</a:t>
            </a:r>
            <a:r>
              <a:rPr lang="en-US" sz="2400" b="1" spc="60" dirty="0">
                <a:latin typeface="Trebuchet MS"/>
                <a:cs typeface="Trebuchet MS"/>
              </a:rPr>
              <a:t>a</a:t>
            </a:r>
            <a:r>
              <a:rPr lang="en-US" sz="2400" b="1" spc="5" dirty="0">
                <a:latin typeface="Trebuchet MS"/>
                <a:cs typeface="Trebuchet MS"/>
              </a:rPr>
              <a:t>t</a:t>
            </a:r>
            <a:r>
              <a:rPr lang="en-US" sz="2400" b="1" spc="-150" dirty="0">
                <a:latin typeface="Trebuchet MS"/>
                <a:cs typeface="Trebuchet MS"/>
              </a:rPr>
              <a:t>i</a:t>
            </a:r>
            <a:r>
              <a:rPr lang="en-US" sz="2400" b="1" spc="50" dirty="0">
                <a:latin typeface="Trebuchet MS"/>
                <a:cs typeface="Trebuchet MS"/>
              </a:rPr>
              <a:t>o</a:t>
            </a:r>
            <a:r>
              <a:rPr lang="en-US" sz="2400" b="1" spc="-15" dirty="0">
                <a:latin typeface="Trebuchet MS"/>
                <a:cs typeface="Trebuchet MS"/>
              </a:rPr>
              <a:t>n</a:t>
            </a:r>
            <a:r>
              <a:rPr lang="en-US" sz="2400" b="1" spc="260" dirty="0">
                <a:latin typeface="Trebuchet MS"/>
                <a:cs typeface="Trebuchet MS"/>
              </a:rPr>
              <a:t>s</a:t>
            </a:r>
            <a:r>
              <a:rPr lang="en-US" sz="2400" b="1" spc="-290" dirty="0">
                <a:latin typeface="Trebuchet MS"/>
                <a:cs typeface="Trebuchet MS"/>
              </a:rPr>
              <a:t> </a:t>
            </a:r>
            <a:r>
              <a:rPr lang="en-US" sz="2400" b="1" spc="60" dirty="0">
                <a:latin typeface="Trebuchet MS"/>
                <a:cs typeface="Trebuchet MS"/>
              </a:rPr>
              <a:t>a</a:t>
            </a:r>
            <a:r>
              <a:rPr lang="en-US" sz="2400" b="1" spc="-15" dirty="0">
                <a:latin typeface="Trebuchet MS"/>
                <a:cs typeface="Trebuchet MS"/>
              </a:rPr>
              <a:t>n</a:t>
            </a:r>
            <a:r>
              <a:rPr lang="en-US" sz="2400" b="1" spc="200" dirty="0">
                <a:latin typeface="Trebuchet MS"/>
                <a:cs typeface="Trebuchet MS"/>
              </a:rPr>
              <a:t>d</a:t>
            </a:r>
            <a:r>
              <a:rPr lang="en-US" sz="2400" b="1" spc="-290" dirty="0">
                <a:latin typeface="Trebuchet MS"/>
                <a:cs typeface="Trebuchet MS"/>
              </a:rPr>
              <a:t> </a:t>
            </a:r>
            <a:r>
              <a:rPr lang="en-US" sz="2400" b="1" spc="-30" dirty="0">
                <a:latin typeface="Trebuchet MS"/>
                <a:cs typeface="Trebuchet MS"/>
              </a:rPr>
              <a:t>R</a:t>
            </a:r>
            <a:r>
              <a:rPr lang="en-US" sz="2400" b="1" spc="5" dirty="0">
                <a:latin typeface="Trebuchet MS"/>
                <a:cs typeface="Trebuchet MS"/>
              </a:rPr>
              <a:t>e</a:t>
            </a:r>
            <a:r>
              <a:rPr lang="en-US" sz="2400" b="1" spc="155" dirty="0">
                <a:latin typeface="Trebuchet MS"/>
                <a:cs typeface="Trebuchet MS"/>
              </a:rPr>
              <a:t>m</a:t>
            </a:r>
            <a:r>
              <a:rPr lang="en-US" sz="2400" b="1" spc="-150" dirty="0">
                <a:latin typeface="Trebuchet MS"/>
                <a:cs typeface="Trebuchet MS"/>
              </a:rPr>
              <a:t>i</a:t>
            </a:r>
            <a:r>
              <a:rPr lang="en-US" sz="2400" b="1" spc="-15" dirty="0">
                <a:latin typeface="Trebuchet MS"/>
                <a:cs typeface="Trebuchet MS"/>
              </a:rPr>
              <a:t>n</a:t>
            </a:r>
            <a:r>
              <a:rPr lang="en-US" sz="2400" b="1" spc="140" dirty="0">
                <a:latin typeface="Trebuchet MS"/>
                <a:cs typeface="Trebuchet MS"/>
              </a:rPr>
              <a:t>d</a:t>
            </a:r>
            <a:r>
              <a:rPr lang="en-US" sz="2400" b="1" spc="5" dirty="0">
                <a:latin typeface="Trebuchet MS"/>
                <a:cs typeface="Trebuchet MS"/>
              </a:rPr>
              <a:t>e</a:t>
            </a:r>
            <a:r>
              <a:rPr lang="en-US" sz="2400" b="1" spc="-150" dirty="0">
                <a:latin typeface="Trebuchet MS"/>
                <a:cs typeface="Trebuchet MS"/>
              </a:rPr>
              <a:t>r</a:t>
            </a:r>
            <a:r>
              <a:rPr lang="en-US" sz="2400" b="1" spc="200" dirty="0">
                <a:latin typeface="Trebuchet MS"/>
                <a:cs typeface="Trebuchet MS"/>
              </a:rPr>
              <a:t>s</a:t>
            </a:r>
            <a:r>
              <a:rPr lang="en-US" sz="2400" b="1" spc="-355" dirty="0">
                <a:latin typeface="Trebuchet MS"/>
                <a:cs typeface="Trebuchet MS"/>
              </a:rPr>
              <a:t>:</a:t>
            </a:r>
            <a:endParaRPr lang="en-US" sz="2400" dirty="0">
              <a:latin typeface="Trebuchet MS"/>
              <a:cs typeface="Trebuchet MS"/>
            </a:endParaRPr>
          </a:p>
          <a:p>
            <a:pPr marL="616585" marR="5080" algn="just">
              <a:lnSpc>
                <a:spcPct val="116100"/>
              </a:lnSpc>
            </a:pPr>
            <a:r>
              <a:rPr lang="en-US" sz="2400" spc="35" dirty="0">
                <a:latin typeface="Microsoft Sans Serif"/>
                <a:cs typeface="Microsoft Sans Serif"/>
              </a:rPr>
              <a:t>Implement </a:t>
            </a:r>
            <a:r>
              <a:rPr lang="en-US" sz="2400" spc="-45" dirty="0">
                <a:latin typeface="Microsoft Sans Serif"/>
                <a:cs typeface="Microsoft Sans Serif"/>
              </a:rPr>
              <a:t>a </a:t>
            </a:r>
            <a:r>
              <a:rPr lang="en-US" sz="2400" spc="50" dirty="0">
                <a:latin typeface="Microsoft Sans Serif"/>
                <a:cs typeface="Microsoft Sans Serif"/>
              </a:rPr>
              <a:t>notification </a:t>
            </a:r>
            <a:r>
              <a:rPr lang="en-US" sz="2400" spc="60" dirty="0">
                <a:latin typeface="Microsoft Sans Serif"/>
                <a:cs typeface="Microsoft Sans Serif"/>
              </a:rPr>
              <a:t>system </a:t>
            </a:r>
            <a:r>
              <a:rPr lang="en-US" sz="2400" spc="170" dirty="0">
                <a:latin typeface="Microsoft Sans Serif"/>
                <a:cs typeface="Microsoft Sans Serif"/>
              </a:rPr>
              <a:t>to </a:t>
            </a:r>
            <a:r>
              <a:rPr lang="en-US" sz="2400" spc="25" dirty="0">
                <a:latin typeface="Microsoft Sans Serif"/>
                <a:cs typeface="Microsoft Sans Serif"/>
              </a:rPr>
              <a:t>send </a:t>
            </a:r>
            <a:r>
              <a:rPr lang="en-US" sz="2400" spc="-730" dirty="0">
                <a:latin typeface="Microsoft Sans Serif"/>
                <a:cs typeface="Microsoft Sans Serif"/>
              </a:rPr>
              <a:t> </a:t>
            </a:r>
            <a:r>
              <a:rPr lang="en-US" sz="2400" spc="65" dirty="0">
                <a:latin typeface="Microsoft Sans Serif"/>
                <a:cs typeface="Microsoft Sans Serif"/>
              </a:rPr>
              <a:t>automated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20" dirty="0">
                <a:latin typeface="Microsoft Sans Serif"/>
                <a:cs typeface="Microsoft Sans Serif"/>
              </a:rPr>
              <a:t>reminders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170" dirty="0">
                <a:latin typeface="Microsoft Sans Serif"/>
                <a:cs typeface="Microsoft Sans Serif"/>
              </a:rPr>
              <a:t>to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60" dirty="0" smtClean="0">
                <a:latin typeface="Microsoft Sans Serif"/>
                <a:cs typeface="Microsoft Sans Serif"/>
              </a:rPr>
              <a:t>users</a:t>
            </a:r>
            <a:r>
              <a:rPr lang="en-US" sz="2400" spc="-114" dirty="0" smtClean="0">
                <a:latin typeface="Microsoft Sans Serif"/>
                <a:cs typeface="Microsoft Sans Serif"/>
              </a:rPr>
              <a:t> </a:t>
            </a:r>
            <a:r>
              <a:rPr lang="en-US" sz="2400" spc="70" dirty="0">
                <a:latin typeface="Microsoft Sans Serif"/>
                <a:cs typeface="Microsoft Sans Serif"/>
              </a:rPr>
              <a:t>for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40" dirty="0" smtClean="0">
                <a:latin typeface="Microsoft Sans Serif"/>
                <a:cs typeface="Microsoft Sans Serif"/>
              </a:rPr>
              <a:t>upcoming</a:t>
            </a:r>
            <a:r>
              <a:rPr lang="en-US" sz="2400" spc="-120" dirty="0" smtClean="0">
                <a:latin typeface="Microsoft Sans Serif"/>
                <a:cs typeface="Microsoft Sans Serif"/>
              </a:rPr>
              <a:t> </a:t>
            </a:r>
            <a:r>
              <a:rPr lang="en-US" sz="2400" spc="-25" dirty="0" smtClean="0">
                <a:latin typeface="Microsoft Sans Serif"/>
                <a:cs typeface="Microsoft Sans Serif"/>
              </a:rPr>
              <a:t>booking dates,</a:t>
            </a:r>
            <a:r>
              <a:rPr lang="en-US" sz="2400" spc="-125" dirty="0" smtClean="0">
                <a:latin typeface="Microsoft Sans Serif"/>
                <a:cs typeface="Microsoft Sans Serif"/>
              </a:rPr>
              <a:t> </a:t>
            </a:r>
            <a:r>
              <a:rPr lang="en-US" sz="2400" spc="20" dirty="0" smtClean="0">
                <a:latin typeface="Microsoft Sans Serif"/>
                <a:cs typeface="Microsoft Sans Serif"/>
              </a:rPr>
              <a:t>payment</a:t>
            </a:r>
            <a:r>
              <a:rPr lang="en-US" sz="2400" spc="-30" dirty="0" smtClean="0">
                <a:latin typeface="Microsoft Sans Serif"/>
                <a:cs typeface="Microsoft Sans Serif"/>
              </a:rPr>
              <a:t>,</a:t>
            </a:r>
            <a:r>
              <a:rPr lang="en-US" sz="2400" spc="-120" dirty="0" smtClean="0">
                <a:latin typeface="Microsoft Sans Serif"/>
                <a:cs typeface="Microsoft Sans Serif"/>
              </a:rPr>
              <a:t> </a:t>
            </a:r>
            <a:r>
              <a:rPr lang="en-US" sz="2400" spc="30" dirty="0">
                <a:latin typeface="Microsoft Sans Serif"/>
                <a:cs typeface="Microsoft Sans Serif"/>
              </a:rPr>
              <a:t>etc.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12700" marR="742315">
              <a:lnSpc>
                <a:spcPct val="116100"/>
              </a:lnSpc>
              <a:spcBef>
                <a:spcPts val="100"/>
              </a:spcBef>
            </a:pPr>
            <a:endParaRPr lang="en-US"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9746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11032"/>
            <a:ext cx="8001000" cy="855619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3" y="1341119"/>
            <a:ext cx="11037526" cy="2481943"/>
          </a:xfrm>
        </p:spPr>
        <p:txBody>
          <a:bodyPr/>
          <a:lstStyle/>
          <a:p>
            <a:pPr marL="180975" marR="1092200">
              <a:lnSpc>
                <a:spcPct val="116100"/>
              </a:lnSpc>
              <a:spcBef>
                <a:spcPts val="100"/>
              </a:spcBef>
            </a:pPr>
            <a:r>
              <a:rPr lang="en-US" sz="2400" spc="-190" dirty="0" smtClean="0">
                <a:latin typeface="Microsoft Sans Serif"/>
                <a:cs typeface="Microsoft Sans Serif"/>
              </a:rPr>
              <a:t>	I</a:t>
            </a:r>
            <a:r>
              <a:rPr lang="en-US" sz="2400" spc="40" dirty="0" smtClean="0">
                <a:latin typeface="Microsoft Sans Serif"/>
                <a:cs typeface="Microsoft Sans Serif"/>
              </a:rPr>
              <a:t>n</a:t>
            </a:r>
            <a:r>
              <a:rPr lang="en-US" sz="2400" spc="-114" dirty="0" smtClean="0">
                <a:latin typeface="Microsoft Sans Serif"/>
                <a:cs typeface="Microsoft Sans Serif"/>
              </a:rPr>
              <a:t> </a:t>
            </a:r>
            <a:r>
              <a:rPr lang="en-US" sz="2400" spc="135" dirty="0">
                <a:latin typeface="Microsoft Sans Serif"/>
                <a:cs typeface="Microsoft Sans Serif"/>
              </a:rPr>
              <a:t>c</a:t>
            </a:r>
            <a:r>
              <a:rPr lang="en-US" sz="2400" spc="40" dirty="0">
                <a:latin typeface="Microsoft Sans Serif"/>
                <a:cs typeface="Microsoft Sans Serif"/>
              </a:rPr>
              <a:t>o</a:t>
            </a:r>
            <a:r>
              <a:rPr lang="en-US" sz="2400" spc="-20" dirty="0">
                <a:latin typeface="Microsoft Sans Serif"/>
                <a:cs typeface="Microsoft Sans Serif"/>
              </a:rPr>
              <a:t>n</a:t>
            </a:r>
            <a:r>
              <a:rPr lang="en-US" sz="2400" spc="135" dirty="0">
                <a:latin typeface="Microsoft Sans Serif"/>
                <a:cs typeface="Microsoft Sans Serif"/>
              </a:rPr>
              <a:t>c</a:t>
            </a:r>
            <a:r>
              <a:rPr lang="en-US" sz="2400" spc="-80" dirty="0">
                <a:latin typeface="Microsoft Sans Serif"/>
                <a:cs typeface="Microsoft Sans Serif"/>
              </a:rPr>
              <a:t>l</a:t>
            </a:r>
            <a:r>
              <a:rPr lang="en-US" sz="2400" spc="-20" dirty="0">
                <a:latin typeface="Microsoft Sans Serif"/>
                <a:cs typeface="Microsoft Sans Serif"/>
              </a:rPr>
              <a:t>u</a:t>
            </a:r>
            <a:r>
              <a:rPr lang="en-US" sz="2400" spc="-60" dirty="0">
                <a:latin typeface="Microsoft Sans Serif"/>
                <a:cs typeface="Microsoft Sans Serif"/>
              </a:rPr>
              <a:t>s</a:t>
            </a:r>
            <a:r>
              <a:rPr lang="en-US" sz="2400" spc="-30" dirty="0">
                <a:latin typeface="Microsoft Sans Serif"/>
                <a:cs typeface="Microsoft Sans Serif"/>
              </a:rPr>
              <a:t>i</a:t>
            </a:r>
            <a:r>
              <a:rPr lang="en-US" sz="2400" spc="40" dirty="0">
                <a:latin typeface="Microsoft Sans Serif"/>
                <a:cs typeface="Microsoft Sans Serif"/>
              </a:rPr>
              <a:t>o</a:t>
            </a:r>
            <a:r>
              <a:rPr lang="en-US" sz="2400" spc="-20" dirty="0">
                <a:latin typeface="Microsoft Sans Serif"/>
                <a:cs typeface="Microsoft Sans Serif"/>
              </a:rPr>
              <a:t>n</a:t>
            </a:r>
            <a:r>
              <a:rPr lang="en-US" sz="2400" spc="-280" dirty="0">
                <a:latin typeface="Microsoft Sans Serif"/>
                <a:cs typeface="Microsoft Sans Serif"/>
              </a:rPr>
              <a:t>,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245" dirty="0">
                <a:latin typeface="Microsoft Sans Serif"/>
                <a:cs typeface="Microsoft Sans Serif"/>
              </a:rPr>
              <a:t>t</a:t>
            </a:r>
            <a:r>
              <a:rPr lang="en-US" sz="2400" spc="-20" dirty="0">
                <a:latin typeface="Microsoft Sans Serif"/>
                <a:cs typeface="Microsoft Sans Serif"/>
              </a:rPr>
              <a:t>h</a:t>
            </a:r>
            <a:r>
              <a:rPr lang="en-US" sz="2400" spc="35" dirty="0">
                <a:latin typeface="Microsoft Sans Serif"/>
                <a:cs typeface="Microsoft Sans Serif"/>
              </a:rPr>
              <a:t>e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-185" dirty="0" smtClean="0">
                <a:latin typeface="Microsoft Sans Serif"/>
                <a:cs typeface="Microsoft Sans Serif"/>
              </a:rPr>
              <a:t>Resort </a:t>
            </a:r>
            <a:r>
              <a:rPr lang="en-US" sz="2400" spc="-114" dirty="0" smtClean="0">
                <a:latin typeface="Microsoft Sans Serif"/>
                <a:cs typeface="Microsoft Sans Serif"/>
              </a:rPr>
              <a:t> </a:t>
            </a:r>
            <a:r>
              <a:rPr lang="en-US" sz="2400" spc="-25" dirty="0">
                <a:latin typeface="Microsoft Sans Serif"/>
                <a:cs typeface="Microsoft Sans Serif"/>
              </a:rPr>
              <a:t>M</a:t>
            </a:r>
            <a:r>
              <a:rPr lang="en-US" sz="2400" spc="-105" dirty="0">
                <a:latin typeface="Microsoft Sans Serif"/>
                <a:cs typeface="Microsoft Sans Serif"/>
              </a:rPr>
              <a:t>a</a:t>
            </a:r>
            <a:r>
              <a:rPr lang="en-US" sz="2400" spc="-20" dirty="0">
                <a:latin typeface="Microsoft Sans Serif"/>
                <a:cs typeface="Microsoft Sans Serif"/>
              </a:rPr>
              <a:t>n</a:t>
            </a:r>
            <a:r>
              <a:rPr lang="en-US" sz="2400" spc="-105" dirty="0">
                <a:latin typeface="Microsoft Sans Serif"/>
                <a:cs typeface="Microsoft Sans Serif"/>
              </a:rPr>
              <a:t>a</a:t>
            </a:r>
            <a:r>
              <a:rPr lang="en-US" sz="2400" spc="-75" dirty="0">
                <a:latin typeface="Microsoft Sans Serif"/>
                <a:cs typeface="Microsoft Sans Serif"/>
              </a:rPr>
              <a:t>g</a:t>
            </a:r>
            <a:r>
              <a:rPr lang="en-US" sz="2400" spc="-25" dirty="0">
                <a:latin typeface="Microsoft Sans Serif"/>
                <a:cs typeface="Microsoft Sans Serif"/>
              </a:rPr>
              <a:t>e</a:t>
            </a:r>
            <a:r>
              <a:rPr lang="en-US" sz="2400" spc="110" dirty="0">
                <a:latin typeface="Microsoft Sans Serif"/>
                <a:cs typeface="Microsoft Sans Serif"/>
              </a:rPr>
              <a:t>m</a:t>
            </a:r>
            <a:r>
              <a:rPr lang="en-US" sz="2400" spc="-25" dirty="0">
                <a:latin typeface="Microsoft Sans Serif"/>
                <a:cs typeface="Microsoft Sans Serif"/>
              </a:rPr>
              <a:t>e</a:t>
            </a:r>
            <a:r>
              <a:rPr lang="en-US" sz="2400" spc="-20" dirty="0">
                <a:latin typeface="Microsoft Sans Serif"/>
                <a:cs typeface="Microsoft Sans Serif"/>
              </a:rPr>
              <a:t>n</a:t>
            </a:r>
            <a:r>
              <a:rPr lang="en-US" sz="2400" spc="305" dirty="0">
                <a:latin typeface="Microsoft Sans Serif"/>
                <a:cs typeface="Microsoft Sans Serif"/>
              </a:rPr>
              <a:t>t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-310" dirty="0">
                <a:latin typeface="Microsoft Sans Serif"/>
                <a:cs typeface="Microsoft Sans Serif"/>
              </a:rPr>
              <a:t>S</a:t>
            </a:r>
            <a:r>
              <a:rPr lang="en-US" sz="2400" spc="95" dirty="0">
                <a:latin typeface="Microsoft Sans Serif"/>
                <a:cs typeface="Microsoft Sans Serif"/>
              </a:rPr>
              <a:t>y</a:t>
            </a:r>
            <a:r>
              <a:rPr lang="en-US" sz="2400" spc="-60" dirty="0">
                <a:latin typeface="Microsoft Sans Serif"/>
                <a:cs typeface="Microsoft Sans Serif"/>
              </a:rPr>
              <a:t>s</a:t>
            </a:r>
            <a:r>
              <a:rPr lang="en-US" sz="2400" spc="245" dirty="0">
                <a:latin typeface="Microsoft Sans Serif"/>
                <a:cs typeface="Microsoft Sans Serif"/>
              </a:rPr>
              <a:t>t</a:t>
            </a:r>
            <a:r>
              <a:rPr lang="en-US" sz="2400" spc="-25" dirty="0">
                <a:latin typeface="Microsoft Sans Serif"/>
                <a:cs typeface="Microsoft Sans Serif"/>
              </a:rPr>
              <a:t>e</a:t>
            </a:r>
            <a:r>
              <a:rPr lang="en-US" sz="2400" spc="170" dirty="0">
                <a:latin typeface="Microsoft Sans Serif"/>
                <a:cs typeface="Microsoft Sans Serif"/>
              </a:rPr>
              <a:t>m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-30" dirty="0">
                <a:latin typeface="Microsoft Sans Serif"/>
                <a:cs typeface="Microsoft Sans Serif"/>
              </a:rPr>
              <a:t>i</a:t>
            </a:r>
            <a:r>
              <a:rPr lang="en-US" sz="2400" dirty="0">
                <a:latin typeface="Microsoft Sans Serif"/>
                <a:cs typeface="Microsoft Sans Serif"/>
              </a:rPr>
              <a:t>s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-30" dirty="0">
                <a:latin typeface="Microsoft Sans Serif"/>
                <a:cs typeface="Microsoft Sans Serif"/>
              </a:rPr>
              <a:t>a  </a:t>
            </a:r>
            <a:r>
              <a:rPr lang="en-US" sz="2400" spc="20" dirty="0">
                <a:latin typeface="Microsoft Sans Serif"/>
                <a:cs typeface="Microsoft Sans Serif"/>
              </a:rPr>
              <a:t>comprehensive solution </a:t>
            </a:r>
            <a:r>
              <a:rPr lang="en-US" sz="2400" spc="10" dirty="0">
                <a:latin typeface="Microsoft Sans Serif"/>
                <a:cs typeface="Microsoft Sans Serif"/>
              </a:rPr>
              <a:t>designed </a:t>
            </a:r>
            <a:r>
              <a:rPr lang="en-US" sz="2400" spc="170" dirty="0">
                <a:latin typeface="Microsoft Sans Serif"/>
                <a:cs typeface="Microsoft Sans Serif"/>
              </a:rPr>
              <a:t>to </a:t>
            </a:r>
            <a:r>
              <a:rPr lang="en-US" sz="2400" spc="35" dirty="0">
                <a:latin typeface="Microsoft Sans Serif"/>
                <a:cs typeface="Microsoft Sans Serif"/>
              </a:rPr>
              <a:t>simplify </a:t>
            </a:r>
            <a:r>
              <a:rPr lang="en-US" sz="2400" spc="25" dirty="0">
                <a:latin typeface="Microsoft Sans Serif"/>
                <a:cs typeface="Microsoft Sans Serif"/>
              </a:rPr>
              <a:t>and </a:t>
            </a:r>
            <a:r>
              <a:rPr lang="en-US" sz="2400" spc="-730" dirty="0">
                <a:latin typeface="Microsoft Sans Serif"/>
                <a:cs typeface="Microsoft Sans Serif"/>
              </a:rPr>
              <a:t> </a:t>
            </a:r>
            <a:r>
              <a:rPr lang="en-US" sz="2400" spc="55" dirty="0">
                <a:latin typeface="Microsoft Sans Serif"/>
                <a:cs typeface="Microsoft Sans Serif"/>
              </a:rPr>
              <a:t>automate </a:t>
            </a:r>
            <a:r>
              <a:rPr lang="en-US" sz="2400" spc="85" dirty="0">
                <a:latin typeface="Microsoft Sans Serif"/>
                <a:cs typeface="Microsoft Sans Serif"/>
              </a:rPr>
              <a:t>the </a:t>
            </a:r>
            <a:r>
              <a:rPr lang="en-US" sz="2400" spc="15" dirty="0">
                <a:latin typeface="Microsoft Sans Serif"/>
                <a:cs typeface="Microsoft Sans Serif"/>
              </a:rPr>
              <a:t>management </a:t>
            </a:r>
            <a:r>
              <a:rPr lang="en-US" sz="2400" spc="95" dirty="0" smtClean="0">
                <a:latin typeface="Microsoft Sans Serif"/>
                <a:cs typeface="Microsoft Sans Serif"/>
              </a:rPr>
              <a:t>of resorts</a:t>
            </a:r>
            <a:r>
              <a:rPr lang="en-US" sz="2400" spc="-120" dirty="0" smtClean="0">
                <a:latin typeface="Microsoft Sans Serif"/>
                <a:cs typeface="Microsoft Sans Serif"/>
              </a:rPr>
              <a:t> </a:t>
            </a:r>
            <a:r>
              <a:rPr lang="en-US" sz="2400" spc="25" dirty="0">
                <a:latin typeface="Microsoft Sans Serif"/>
                <a:cs typeface="Microsoft Sans Serif"/>
              </a:rPr>
              <a:t>and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-114" dirty="0" smtClean="0">
                <a:latin typeface="Microsoft Sans Serif"/>
                <a:cs typeface="Microsoft Sans Serif"/>
              </a:rPr>
              <a:t>their </a:t>
            </a:r>
            <a:r>
              <a:rPr lang="en-US" sz="2400" spc="30" dirty="0" smtClean="0">
                <a:latin typeface="Microsoft Sans Serif"/>
                <a:cs typeface="Microsoft Sans Serif"/>
              </a:rPr>
              <a:t>related</a:t>
            </a:r>
            <a:r>
              <a:rPr lang="en-US" sz="2400" spc="-114" dirty="0" smtClean="0">
                <a:latin typeface="Microsoft Sans Serif"/>
                <a:cs typeface="Microsoft Sans Serif"/>
              </a:rPr>
              <a:t> </a:t>
            </a:r>
            <a:r>
              <a:rPr lang="en-US" sz="2400" spc="30" dirty="0">
                <a:latin typeface="Microsoft Sans Serif"/>
                <a:cs typeface="Microsoft Sans Serif"/>
              </a:rPr>
              <a:t>administrative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-45" dirty="0">
                <a:latin typeface="Microsoft Sans Serif"/>
                <a:cs typeface="Microsoft Sans Serif"/>
              </a:rPr>
              <a:t>tasks.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55" dirty="0">
                <a:latin typeface="Microsoft Sans Serif"/>
                <a:cs typeface="Microsoft Sans Serif"/>
              </a:rPr>
              <a:t>It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35" dirty="0">
                <a:latin typeface="Microsoft Sans Serif"/>
                <a:cs typeface="Microsoft Sans Serif"/>
              </a:rPr>
              <a:t>offers </a:t>
            </a:r>
            <a:r>
              <a:rPr lang="en-US" sz="2400" spc="-725" dirty="0">
                <a:latin typeface="Microsoft Sans Serif"/>
                <a:cs typeface="Microsoft Sans Serif"/>
              </a:rPr>
              <a:t> </a:t>
            </a:r>
            <a:r>
              <a:rPr lang="en-US" sz="2400" spc="-45" dirty="0">
                <a:latin typeface="Microsoft Sans Serif"/>
                <a:cs typeface="Microsoft Sans Serif"/>
              </a:rPr>
              <a:t>a </a:t>
            </a:r>
            <a:r>
              <a:rPr lang="en-US" sz="2400" spc="-30" dirty="0">
                <a:latin typeface="Microsoft Sans Serif"/>
                <a:cs typeface="Microsoft Sans Serif"/>
              </a:rPr>
              <a:t>range </a:t>
            </a:r>
            <a:r>
              <a:rPr lang="en-US" sz="2400" spc="95" dirty="0">
                <a:latin typeface="Microsoft Sans Serif"/>
                <a:cs typeface="Microsoft Sans Serif"/>
              </a:rPr>
              <a:t>of </a:t>
            </a:r>
            <a:r>
              <a:rPr lang="en-US" sz="2400" spc="20" dirty="0">
                <a:latin typeface="Microsoft Sans Serif"/>
                <a:cs typeface="Microsoft Sans Serif"/>
              </a:rPr>
              <a:t>features </a:t>
            </a:r>
            <a:r>
              <a:rPr lang="en-US" sz="2400" spc="25" dirty="0">
                <a:latin typeface="Microsoft Sans Serif"/>
                <a:cs typeface="Microsoft Sans Serif"/>
              </a:rPr>
              <a:t>and functionalities </a:t>
            </a:r>
            <a:r>
              <a:rPr lang="en-US" sz="2400" spc="170" dirty="0">
                <a:latin typeface="Microsoft Sans Serif"/>
                <a:cs typeface="Microsoft Sans Serif"/>
              </a:rPr>
              <a:t>to </a:t>
            </a:r>
            <a:r>
              <a:rPr lang="en-US" sz="2400" spc="-10" dirty="0">
                <a:latin typeface="Microsoft Sans Serif"/>
                <a:cs typeface="Microsoft Sans Serif"/>
              </a:rPr>
              <a:t>ensure </a:t>
            </a:r>
            <a:r>
              <a:rPr lang="en-US" sz="2400" spc="-5" dirty="0">
                <a:latin typeface="Microsoft Sans Serif"/>
                <a:cs typeface="Microsoft Sans Serif"/>
              </a:rPr>
              <a:t> </a:t>
            </a:r>
            <a:r>
              <a:rPr lang="en-US" sz="2400" spc="70" dirty="0">
                <a:latin typeface="Microsoft Sans Serif"/>
                <a:cs typeface="Microsoft Sans Serif"/>
              </a:rPr>
              <a:t>smooth </a:t>
            </a:r>
            <a:r>
              <a:rPr lang="en-US" sz="2400" spc="30" dirty="0">
                <a:latin typeface="Microsoft Sans Serif"/>
                <a:cs typeface="Microsoft Sans Serif"/>
              </a:rPr>
              <a:t>operations </a:t>
            </a:r>
            <a:r>
              <a:rPr lang="en-US" sz="2400" spc="25" dirty="0">
                <a:latin typeface="Microsoft Sans Serif"/>
                <a:cs typeface="Microsoft Sans Serif"/>
              </a:rPr>
              <a:t>and </a:t>
            </a:r>
            <a:r>
              <a:rPr lang="en-US" sz="2400" spc="-5" dirty="0">
                <a:latin typeface="Microsoft Sans Serif"/>
                <a:cs typeface="Microsoft Sans Serif"/>
              </a:rPr>
              <a:t>enhance </a:t>
            </a:r>
            <a:r>
              <a:rPr lang="en-US" sz="2400" spc="85" dirty="0">
                <a:latin typeface="Microsoft Sans Serif"/>
                <a:cs typeface="Microsoft Sans Serif"/>
              </a:rPr>
              <a:t>the </a:t>
            </a:r>
            <a:r>
              <a:rPr lang="en-US" sz="2400" spc="-5" dirty="0">
                <a:latin typeface="Microsoft Sans Serif"/>
                <a:cs typeface="Microsoft Sans Serif"/>
              </a:rPr>
              <a:t>user </a:t>
            </a:r>
            <a:r>
              <a:rPr lang="en-US" sz="2400" dirty="0">
                <a:latin typeface="Microsoft Sans Serif"/>
                <a:cs typeface="Microsoft Sans Serif"/>
              </a:rPr>
              <a:t> </a:t>
            </a:r>
            <a:r>
              <a:rPr lang="en-US" sz="2400" spc="15" dirty="0">
                <a:latin typeface="Microsoft Sans Serif"/>
                <a:cs typeface="Microsoft Sans Serif"/>
              </a:rPr>
              <a:t>experience</a:t>
            </a:r>
            <a:r>
              <a:rPr lang="en-US" sz="2400" spc="-120" dirty="0">
                <a:latin typeface="Microsoft Sans Serif"/>
                <a:cs typeface="Microsoft Sans Serif"/>
              </a:rPr>
              <a:t> </a:t>
            </a:r>
            <a:r>
              <a:rPr lang="en-US" sz="2400" spc="70" dirty="0">
                <a:latin typeface="Microsoft Sans Serif"/>
                <a:cs typeface="Microsoft Sans Serif"/>
              </a:rPr>
              <a:t>for</a:t>
            </a:r>
            <a:r>
              <a:rPr lang="en-US" sz="2400" spc="-120" dirty="0">
                <a:latin typeface="Microsoft Sans Serif"/>
                <a:cs typeface="Microsoft Sans Serif"/>
              </a:rPr>
              <a:t> </a:t>
            </a:r>
            <a:r>
              <a:rPr lang="en-US" sz="2400" spc="114" dirty="0">
                <a:latin typeface="Microsoft Sans Serif"/>
                <a:cs typeface="Microsoft Sans Serif"/>
              </a:rPr>
              <a:t>both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35" dirty="0">
                <a:latin typeface="Microsoft Sans Serif"/>
                <a:cs typeface="Microsoft Sans Serif"/>
              </a:rPr>
              <a:t>administrators</a:t>
            </a:r>
            <a:r>
              <a:rPr lang="en-US" sz="2400" spc="-120" dirty="0">
                <a:latin typeface="Microsoft Sans Serif"/>
                <a:cs typeface="Microsoft Sans Serif"/>
              </a:rPr>
              <a:t> </a:t>
            </a:r>
            <a:r>
              <a:rPr lang="en-US" sz="2400" spc="25" dirty="0">
                <a:latin typeface="Microsoft Sans Serif"/>
                <a:cs typeface="Microsoft Sans Serif"/>
              </a:rPr>
              <a:t>and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-65" dirty="0">
                <a:latin typeface="Microsoft Sans Serif"/>
                <a:cs typeface="Microsoft Sans Serif"/>
              </a:rPr>
              <a:t>users.</a:t>
            </a:r>
            <a:endParaRPr lang="en-US"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0378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11032"/>
            <a:ext cx="8001000" cy="855619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3" y="1175657"/>
            <a:ext cx="11037526" cy="5538652"/>
          </a:xfrm>
        </p:spPr>
        <p:txBody>
          <a:bodyPr/>
          <a:lstStyle/>
          <a:p>
            <a:pPr marL="455295" indent="-274955">
              <a:lnSpc>
                <a:spcPct val="100000"/>
              </a:lnSpc>
              <a:spcBef>
                <a:spcPts val="2535"/>
              </a:spcBef>
              <a:buClr>
                <a:srgbClr val="000000"/>
              </a:buClr>
              <a:buAutoNum type="arabicPlain"/>
              <a:tabLst>
                <a:tab pos="455295" algn="l"/>
                <a:tab pos="455930" algn="l"/>
              </a:tabLst>
            </a:pPr>
            <a:r>
              <a:rPr lang="en-IN" sz="2400" spc="-35" dirty="0">
                <a:solidFill>
                  <a:srgbClr val="004AAC"/>
                </a:solidFill>
                <a:latin typeface="Microsoft Sans Serif"/>
                <a:cs typeface="Microsoft Sans Serif"/>
              </a:rPr>
              <a:t>.</a:t>
            </a:r>
            <a:r>
              <a:rPr lang="en-IN" sz="2400" u="heavy" spc="-35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Microsoft Sans Serif"/>
                <a:cs typeface="Microsoft Sans Serif"/>
                <a:hlinkClick r:id="rId2"/>
              </a:rPr>
              <a:t>htt</a:t>
            </a:r>
            <a:r>
              <a:rPr lang="en-IN" sz="2400" spc="-35" dirty="0">
                <a:solidFill>
                  <a:srgbClr val="004AAC"/>
                </a:solidFill>
                <a:latin typeface="Microsoft Sans Serif"/>
                <a:cs typeface="Microsoft Sans Serif"/>
                <a:hlinkClick r:id="rId2"/>
              </a:rPr>
              <a:t>ps://youtu.be/YZvRrldjf1Y</a:t>
            </a:r>
            <a:endParaRPr lang="en-IN" sz="2400" dirty="0">
              <a:latin typeface="Microsoft Sans Serif"/>
              <a:cs typeface="Microsoft Sans Serif"/>
            </a:endParaRPr>
          </a:p>
          <a:p>
            <a:pPr marL="464184" indent="-283845">
              <a:lnSpc>
                <a:spcPct val="100000"/>
              </a:lnSpc>
              <a:spcBef>
                <a:spcPts val="540"/>
              </a:spcBef>
              <a:buClr>
                <a:srgbClr val="000000"/>
              </a:buClr>
              <a:buAutoNum type="arabicPlain"/>
              <a:tabLst>
                <a:tab pos="464820" algn="l"/>
              </a:tabLst>
            </a:pPr>
            <a:r>
              <a:rPr lang="en-IN" sz="2400" spc="40" dirty="0">
                <a:solidFill>
                  <a:srgbClr val="004AAC"/>
                </a:solidFill>
                <a:latin typeface="Microsoft Sans Serif"/>
                <a:cs typeface="Microsoft Sans Serif"/>
              </a:rPr>
              <a:t>.</a:t>
            </a:r>
            <a:r>
              <a:rPr lang="en-IN" sz="2400" u="heavy" spc="40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Microsoft Sans Serif"/>
                <a:cs typeface="Microsoft Sans Serif"/>
                <a:hlinkClick r:id="rId3"/>
              </a:rPr>
              <a:t>htt</a:t>
            </a:r>
            <a:r>
              <a:rPr lang="en-IN" sz="2400" spc="40" dirty="0">
                <a:solidFill>
                  <a:srgbClr val="004AAC"/>
                </a:solidFill>
                <a:latin typeface="Microsoft Sans Serif"/>
                <a:cs typeface="Microsoft Sans Serif"/>
                <a:hlinkClick r:id="rId3"/>
              </a:rPr>
              <a:t>ps://youtu.be/tUqUdu0Sjyc</a:t>
            </a:r>
            <a:endParaRPr lang="en-IN" sz="2400" dirty="0">
              <a:latin typeface="Microsoft Sans Serif"/>
              <a:cs typeface="Microsoft Sans Serif"/>
            </a:endParaRPr>
          </a:p>
          <a:p>
            <a:pPr marL="469900" indent="-289560">
              <a:lnSpc>
                <a:spcPct val="100000"/>
              </a:lnSpc>
              <a:spcBef>
                <a:spcPts val="540"/>
              </a:spcBef>
              <a:buAutoNum type="arabicPlain"/>
              <a:tabLst>
                <a:tab pos="470534" algn="l"/>
              </a:tabLst>
            </a:pPr>
            <a:r>
              <a:rPr lang="en-IN" sz="2400" spc="-10" dirty="0">
                <a:solidFill>
                  <a:srgbClr val="004AAC"/>
                </a:solidFill>
                <a:latin typeface="Microsoft Sans Serif"/>
                <a:cs typeface="Microsoft Sans Serif"/>
                <a:hlinkClick r:id="rId4"/>
              </a:rPr>
              <a:t>.</a:t>
            </a:r>
            <a:r>
              <a:rPr lang="en-IN" sz="2400" u="heavy" spc="-10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Microsoft Sans Serif"/>
                <a:cs typeface="Microsoft Sans Serif"/>
                <a:hlinkClick r:id="rId4"/>
              </a:rPr>
              <a:t>htt</a:t>
            </a:r>
            <a:r>
              <a:rPr lang="en-IN" sz="2400" spc="-10" dirty="0">
                <a:solidFill>
                  <a:srgbClr val="004AAC"/>
                </a:solidFill>
                <a:latin typeface="Microsoft Sans Serif"/>
                <a:cs typeface="Microsoft Sans Serif"/>
                <a:hlinkClick r:id="rId4"/>
              </a:rPr>
              <a:t>ps://youtube.com/</a:t>
            </a:r>
            <a:r>
              <a:rPr lang="en-IN" sz="2400" spc="-10" dirty="0" err="1">
                <a:solidFill>
                  <a:srgbClr val="004AAC"/>
                </a:solidFill>
                <a:latin typeface="Microsoft Sans Serif"/>
                <a:cs typeface="Microsoft Sans Serif"/>
                <a:hlinkClick r:id="rId4"/>
              </a:rPr>
              <a:t>playlist?list</a:t>
            </a:r>
            <a:r>
              <a:rPr lang="en-IN" sz="2400" spc="-10" dirty="0">
                <a:solidFill>
                  <a:srgbClr val="004AAC"/>
                </a:solidFill>
                <a:latin typeface="Microsoft Sans Serif"/>
                <a:cs typeface="Microsoft Sans Serif"/>
                <a:hlinkClick r:id="rId4"/>
              </a:rPr>
              <a:t>=PL-5.1WBLyFTg2vW-</a:t>
            </a:r>
            <a:endParaRPr lang="en-IN" sz="2400" dirty="0">
              <a:latin typeface="Microsoft Sans Serif"/>
              <a:cs typeface="Microsoft Sans Serif"/>
            </a:endParaRPr>
          </a:p>
          <a:p>
            <a:pPr marL="180975">
              <a:lnSpc>
                <a:spcPct val="100000"/>
              </a:lnSpc>
              <a:spcBef>
                <a:spcPts val="540"/>
              </a:spcBef>
            </a:pPr>
            <a:r>
              <a:rPr lang="en-IN" sz="2400" u="heavy" spc="-40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Microsoft Sans Serif"/>
                <a:cs typeface="Microsoft Sans Serif"/>
                <a:hlinkClick r:id="rId4"/>
              </a:rPr>
              <a:t>_6XBoU</a:t>
            </a:r>
            <a:r>
              <a:rPr lang="en-IN" sz="2400" spc="-40" dirty="0">
                <a:solidFill>
                  <a:srgbClr val="004AAC"/>
                </a:solidFill>
                <a:latin typeface="Microsoft Sans Serif"/>
                <a:cs typeface="Microsoft Sans Serif"/>
                <a:hlinkClick r:id="rId4"/>
              </a:rPr>
              <a:t>pE7vpmoR3ztO</a:t>
            </a:r>
            <a:endParaRPr lang="en-IN" sz="2400" dirty="0">
              <a:latin typeface="Microsoft Sans Serif"/>
              <a:cs typeface="Microsoft Sans Serif"/>
            </a:endParaRPr>
          </a:p>
          <a:p>
            <a:pPr marL="475615" indent="-295275">
              <a:lnSpc>
                <a:spcPct val="100000"/>
              </a:lnSpc>
              <a:spcBef>
                <a:spcPts val="540"/>
              </a:spcBef>
              <a:buClr>
                <a:srgbClr val="000000"/>
              </a:buClr>
              <a:buAutoNum type="arabicPlain" startAt="4"/>
              <a:tabLst>
                <a:tab pos="476250" algn="l"/>
              </a:tabLst>
            </a:pPr>
            <a:r>
              <a:rPr lang="en-IN" sz="2400" spc="25" dirty="0">
                <a:solidFill>
                  <a:srgbClr val="004AAC"/>
                </a:solidFill>
                <a:latin typeface="Microsoft Sans Serif"/>
                <a:cs typeface="Microsoft Sans Serif"/>
              </a:rPr>
              <a:t>.</a:t>
            </a:r>
            <a:r>
              <a:rPr lang="en-IN" sz="2400" u="heavy" spc="25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Microsoft Sans Serif"/>
                <a:cs typeface="Microsoft Sans Serif"/>
                <a:hlinkClick r:id="rId5"/>
              </a:rPr>
              <a:t>htt</a:t>
            </a:r>
            <a:r>
              <a:rPr lang="en-IN" sz="2400" spc="25" dirty="0">
                <a:solidFill>
                  <a:srgbClr val="004AAC"/>
                </a:solidFill>
                <a:latin typeface="Microsoft Sans Serif"/>
                <a:cs typeface="Microsoft Sans Serif"/>
                <a:hlinkClick r:id="rId5"/>
              </a:rPr>
              <a:t>ps://docs.djangoproject.com/en/4.1/intro/tutorial01/</a:t>
            </a:r>
            <a:endParaRPr lang="en-IN"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806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418" y="241663"/>
            <a:ext cx="8001000" cy="66403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047" y="1045029"/>
            <a:ext cx="11089776" cy="5634445"/>
          </a:xfrm>
        </p:spPr>
        <p:txBody>
          <a:bodyPr>
            <a:normAutofit/>
          </a:bodyPr>
          <a:lstStyle/>
          <a:p>
            <a:pPr marL="12700" marR="305435">
              <a:lnSpc>
                <a:spcPct val="132800"/>
              </a:lnSpc>
              <a:spcBef>
                <a:spcPts val="100"/>
              </a:spcBef>
            </a:pPr>
            <a:r>
              <a:rPr lang="en-US" sz="2000" spc="80" dirty="0" smtClean="0">
                <a:latin typeface="Trebuchet MS"/>
                <a:cs typeface="Trebuchet MS"/>
              </a:rPr>
              <a:t>	Resort Booking</a:t>
            </a:r>
            <a:r>
              <a:rPr lang="en-US" sz="2000" dirty="0" smtClean="0">
                <a:latin typeface="Trebuchet MS"/>
                <a:cs typeface="Trebuchet MS"/>
              </a:rPr>
              <a:t> </a:t>
            </a:r>
            <a:r>
              <a:rPr lang="en-US" sz="2000" spc="80" dirty="0">
                <a:latin typeface="Trebuchet MS"/>
                <a:cs typeface="Trebuchet MS"/>
              </a:rPr>
              <a:t>is</a:t>
            </a:r>
            <a:r>
              <a:rPr lang="en-US" sz="2000" spc="-5" dirty="0">
                <a:latin typeface="Trebuchet MS"/>
                <a:cs typeface="Trebuchet MS"/>
              </a:rPr>
              <a:t> </a:t>
            </a:r>
            <a:r>
              <a:rPr lang="en-US" sz="2000" spc="35" dirty="0">
                <a:latin typeface="Trebuchet MS"/>
                <a:cs typeface="Trebuchet MS"/>
              </a:rPr>
              <a:t>a </a:t>
            </a:r>
            <a:r>
              <a:rPr lang="en-US" sz="2000" spc="-705" dirty="0">
                <a:latin typeface="Trebuchet MS"/>
                <a:cs typeface="Trebuchet MS"/>
              </a:rPr>
              <a:t> </a:t>
            </a:r>
            <a:r>
              <a:rPr lang="en-US" sz="2000" spc="110" dirty="0">
                <a:latin typeface="Trebuchet MS"/>
                <a:cs typeface="Trebuchet MS"/>
              </a:rPr>
              <a:t>web </a:t>
            </a:r>
            <a:r>
              <a:rPr lang="en-US" sz="2000" spc="70" dirty="0">
                <a:latin typeface="Trebuchet MS"/>
                <a:cs typeface="Trebuchet MS"/>
              </a:rPr>
              <a:t>application </a:t>
            </a:r>
            <a:r>
              <a:rPr lang="en-US" sz="2000" spc="45" dirty="0">
                <a:latin typeface="Trebuchet MS"/>
                <a:cs typeface="Trebuchet MS"/>
              </a:rPr>
              <a:t>that </a:t>
            </a:r>
            <a:r>
              <a:rPr lang="en-US" sz="2000" spc="80" dirty="0">
                <a:latin typeface="Trebuchet MS"/>
                <a:cs typeface="Trebuchet MS"/>
              </a:rPr>
              <a:t>is </a:t>
            </a:r>
            <a:r>
              <a:rPr lang="en-US" sz="2000" spc="85" dirty="0">
                <a:latin typeface="Trebuchet MS"/>
                <a:cs typeface="Trebuchet MS"/>
              </a:rPr>
              <a:t> </a:t>
            </a:r>
            <a:r>
              <a:rPr lang="en-US" sz="2000" spc="95" dirty="0">
                <a:latin typeface="Trebuchet MS"/>
                <a:cs typeface="Trebuchet MS"/>
              </a:rPr>
              <a:t>created </a:t>
            </a:r>
            <a:r>
              <a:rPr lang="en-US" sz="2000" spc="20" dirty="0">
                <a:latin typeface="Trebuchet MS"/>
                <a:cs typeface="Trebuchet MS"/>
              </a:rPr>
              <a:t>for </a:t>
            </a:r>
            <a:r>
              <a:rPr lang="en-US" sz="2000" spc="110" dirty="0" smtClean="0">
                <a:latin typeface="Trebuchet MS"/>
                <a:cs typeface="Trebuchet MS"/>
              </a:rPr>
              <a:t>booking rooms</a:t>
            </a:r>
            <a:r>
              <a:rPr lang="en-US" sz="2000" spc="-15" dirty="0" smtClean="0">
                <a:latin typeface="Trebuchet MS"/>
                <a:cs typeface="Trebuchet MS"/>
              </a:rPr>
              <a:t> </a:t>
            </a:r>
            <a:r>
              <a:rPr lang="en-US" sz="2000" spc="20" dirty="0">
                <a:latin typeface="Trebuchet MS"/>
                <a:cs typeface="Trebuchet MS"/>
              </a:rPr>
              <a:t>for</a:t>
            </a:r>
            <a:r>
              <a:rPr lang="en-US" sz="2000" spc="-10" dirty="0">
                <a:latin typeface="Trebuchet MS"/>
                <a:cs typeface="Trebuchet MS"/>
              </a:rPr>
              <a:t> </a:t>
            </a:r>
            <a:r>
              <a:rPr lang="en-US" sz="2000" spc="-10" dirty="0" smtClean="0">
                <a:latin typeface="Trebuchet MS"/>
                <a:cs typeface="Trebuchet MS"/>
              </a:rPr>
              <a:t>the </a:t>
            </a:r>
            <a:r>
              <a:rPr lang="en-US" sz="2000" dirty="0" smtClean="0">
                <a:latin typeface="Trebuchet MS"/>
                <a:cs typeface="Trebuchet MS"/>
              </a:rPr>
              <a:t>individuals. </a:t>
            </a:r>
            <a:r>
              <a:rPr lang="en-US" sz="2000" spc="65" dirty="0" smtClean="0">
                <a:latin typeface="Trebuchet MS"/>
                <a:cs typeface="Trebuchet MS"/>
              </a:rPr>
              <a:t>This </a:t>
            </a:r>
            <a:r>
              <a:rPr lang="en-US" sz="2000" spc="-80" dirty="0">
                <a:latin typeface="Trebuchet MS"/>
                <a:cs typeface="Trebuchet MS"/>
              </a:rPr>
              <a:t>will </a:t>
            </a:r>
            <a:r>
              <a:rPr lang="en-US" sz="2000" spc="-20" dirty="0">
                <a:latin typeface="Trebuchet MS"/>
                <a:cs typeface="Trebuchet MS"/>
              </a:rPr>
              <a:t>limit </a:t>
            </a:r>
            <a:r>
              <a:rPr lang="en-US" sz="2000" spc="65" dirty="0">
                <a:latin typeface="Trebuchet MS"/>
                <a:cs typeface="Trebuchet MS"/>
              </a:rPr>
              <a:t>manual </a:t>
            </a:r>
            <a:r>
              <a:rPr lang="en-US" sz="2000" spc="55" dirty="0">
                <a:latin typeface="Trebuchet MS"/>
                <a:cs typeface="Trebuchet MS"/>
              </a:rPr>
              <a:t>work </a:t>
            </a:r>
            <a:r>
              <a:rPr lang="en-US" sz="2000" spc="-710" dirty="0">
                <a:latin typeface="Trebuchet MS"/>
                <a:cs typeface="Trebuchet MS"/>
              </a:rPr>
              <a:t> </a:t>
            </a:r>
            <a:r>
              <a:rPr lang="en-US" sz="2000" spc="114" dirty="0">
                <a:latin typeface="Trebuchet MS"/>
                <a:cs typeface="Trebuchet MS"/>
              </a:rPr>
              <a:t>and </a:t>
            </a:r>
            <a:r>
              <a:rPr lang="en-US" sz="2000" spc="85" dirty="0">
                <a:latin typeface="Trebuchet MS"/>
                <a:cs typeface="Trebuchet MS"/>
              </a:rPr>
              <a:t>also </a:t>
            </a:r>
            <a:r>
              <a:rPr lang="en-US" sz="2000" spc="95" dirty="0" smtClean="0">
                <a:latin typeface="Trebuchet MS"/>
                <a:cs typeface="Trebuchet MS"/>
              </a:rPr>
              <a:t>make</a:t>
            </a:r>
            <a:r>
              <a:rPr lang="en-US" sz="2000" spc="80" dirty="0">
                <a:latin typeface="Trebuchet MS"/>
                <a:cs typeface="Trebuchet MS"/>
              </a:rPr>
              <a:t> </a:t>
            </a:r>
            <a:r>
              <a:rPr lang="en-US" sz="2000" spc="80" dirty="0" smtClean="0">
                <a:latin typeface="Trebuchet MS"/>
                <a:cs typeface="Trebuchet MS"/>
              </a:rPr>
              <a:t>room </a:t>
            </a:r>
            <a:r>
              <a:rPr lang="en-US" sz="2000" spc="50" dirty="0" smtClean="0">
                <a:latin typeface="Trebuchet MS"/>
                <a:cs typeface="Trebuchet MS"/>
              </a:rPr>
              <a:t>allocation </a:t>
            </a:r>
            <a:r>
              <a:rPr lang="en-US" sz="2000" spc="200" dirty="0">
                <a:latin typeface="Trebuchet MS"/>
                <a:cs typeface="Trebuchet MS"/>
              </a:rPr>
              <a:t>so </a:t>
            </a:r>
            <a:r>
              <a:rPr lang="en-US" sz="2000" spc="145" dirty="0">
                <a:latin typeface="Trebuchet MS"/>
                <a:cs typeface="Trebuchet MS"/>
              </a:rPr>
              <a:t>much </a:t>
            </a:r>
            <a:r>
              <a:rPr lang="en-US" sz="2000" spc="70" dirty="0">
                <a:latin typeface="Trebuchet MS"/>
                <a:cs typeface="Trebuchet MS"/>
              </a:rPr>
              <a:t>easier </a:t>
            </a:r>
            <a:r>
              <a:rPr lang="en-US" sz="2000" spc="-710" dirty="0">
                <a:latin typeface="Trebuchet MS"/>
                <a:cs typeface="Trebuchet MS"/>
              </a:rPr>
              <a:t> </a:t>
            </a:r>
            <a:r>
              <a:rPr lang="en-US" sz="2000" spc="20" dirty="0" smtClean="0">
                <a:latin typeface="Trebuchet MS"/>
                <a:cs typeface="Trebuchet MS"/>
              </a:rPr>
              <a:t>for the people and staff off the </a:t>
            </a:r>
            <a:r>
              <a:rPr lang="en-US" sz="2000" spc="20" dirty="0" err="1" smtClean="0">
                <a:latin typeface="Trebuchet MS"/>
                <a:cs typeface="Trebuchet MS"/>
              </a:rPr>
              <a:t>resort</a:t>
            </a:r>
            <a:r>
              <a:rPr lang="en-US" sz="2000" spc="45" dirty="0" err="1" smtClean="0">
                <a:latin typeface="Trebuchet MS"/>
                <a:cs typeface="Trebuchet MS"/>
              </a:rPr>
              <a:t>.It</a:t>
            </a:r>
            <a:r>
              <a:rPr lang="en-US" sz="2000" spc="45" dirty="0" smtClean="0">
                <a:latin typeface="Trebuchet MS"/>
                <a:cs typeface="Trebuchet MS"/>
              </a:rPr>
              <a:t> </a:t>
            </a:r>
            <a:r>
              <a:rPr lang="en-US" sz="2000" spc="135" dirty="0">
                <a:latin typeface="Trebuchet MS"/>
                <a:cs typeface="Trebuchet MS"/>
              </a:rPr>
              <a:t>manages </a:t>
            </a:r>
            <a:r>
              <a:rPr lang="en-US" sz="2000" spc="-710" dirty="0">
                <a:latin typeface="Trebuchet MS"/>
                <a:cs typeface="Trebuchet MS"/>
              </a:rPr>
              <a:t> </a:t>
            </a:r>
            <a:r>
              <a:rPr lang="en-US" sz="2000" spc="85" dirty="0">
                <a:latin typeface="Trebuchet MS"/>
                <a:cs typeface="Trebuchet MS"/>
              </a:rPr>
              <a:t>data </a:t>
            </a:r>
            <a:r>
              <a:rPr lang="en-US" sz="2000" spc="-5" dirty="0">
                <a:latin typeface="Trebuchet MS"/>
                <a:cs typeface="Trebuchet MS"/>
              </a:rPr>
              <a:t>in </a:t>
            </a:r>
            <a:r>
              <a:rPr lang="en-US" sz="2000" spc="60" dirty="0">
                <a:latin typeface="Trebuchet MS"/>
                <a:cs typeface="Trebuchet MS"/>
              </a:rPr>
              <a:t>the </a:t>
            </a:r>
            <a:r>
              <a:rPr lang="en-US" sz="2000" spc="125" dirty="0">
                <a:latin typeface="Trebuchet MS"/>
                <a:cs typeface="Trebuchet MS"/>
              </a:rPr>
              <a:t>database </a:t>
            </a:r>
            <a:r>
              <a:rPr lang="en-US" sz="2000" spc="114" dirty="0">
                <a:latin typeface="Trebuchet MS"/>
                <a:cs typeface="Trebuchet MS"/>
              </a:rPr>
              <a:t>and </a:t>
            </a:r>
            <a:r>
              <a:rPr lang="en-US" sz="2000" spc="120" dirty="0">
                <a:latin typeface="Trebuchet MS"/>
                <a:cs typeface="Trebuchet MS"/>
              </a:rPr>
              <a:t> </a:t>
            </a:r>
            <a:r>
              <a:rPr lang="en-US" sz="2000" spc="60" dirty="0">
                <a:latin typeface="Trebuchet MS"/>
                <a:cs typeface="Trebuchet MS"/>
              </a:rPr>
              <a:t>retrieves </a:t>
            </a:r>
            <a:r>
              <a:rPr lang="en-US" sz="2000" spc="-45" dirty="0">
                <a:latin typeface="Trebuchet MS"/>
                <a:cs typeface="Trebuchet MS"/>
              </a:rPr>
              <a:t>it </a:t>
            </a:r>
            <a:r>
              <a:rPr lang="en-US" sz="2000" spc="80" dirty="0">
                <a:latin typeface="Trebuchet MS"/>
                <a:cs typeface="Trebuchet MS"/>
              </a:rPr>
              <a:t>whenever </a:t>
            </a:r>
            <a:r>
              <a:rPr lang="en-US" sz="2000" spc="85" dirty="0">
                <a:latin typeface="Trebuchet MS"/>
                <a:cs typeface="Trebuchet MS"/>
              </a:rPr>
              <a:t> </a:t>
            </a:r>
            <a:r>
              <a:rPr lang="en-US" sz="2000" spc="25" dirty="0">
                <a:latin typeface="Trebuchet MS"/>
                <a:cs typeface="Trebuchet MS"/>
              </a:rPr>
              <a:t>required</a:t>
            </a:r>
            <a:r>
              <a:rPr lang="en-US" sz="2000" spc="25" dirty="0" smtClean="0">
                <a:latin typeface="Trebuchet MS"/>
                <a:cs typeface="Trebuchet MS"/>
              </a:rPr>
              <a:t>.</a:t>
            </a:r>
          </a:p>
          <a:p>
            <a:pPr marL="12700" marR="5080">
              <a:lnSpc>
                <a:spcPct val="132800"/>
              </a:lnSpc>
            </a:pPr>
            <a:r>
              <a:rPr lang="en-US" sz="2000" spc="185" dirty="0" smtClean="0">
                <a:latin typeface="Trebuchet MS"/>
                <a:cs typeface="Trebuchet MS"/>
              </a:rPr>
              <a:t>	We </a:t>
            </a:r>
            <a:r>
              <a:rPr lang="en-US" sz="2000" spc="125" dirty="0">
                <a:latin typeface="Trebuchet MS"/>
                <a:cs typeface="Trebuchet MS"/>
              </a:rPr>
              <a:t>design </a:t>
            </a:r>
            <a:r>
              <a:rPr lang="en-US" sz="2000" spc="70" dirty="0">
                <a:latin typeface="Trebuchet MS"/>
                <a:cs typeface="Trebuchet MS"/>
              </a:rPr>
              <a:t>this </a:t>
            </a:r>
            <a:r>
              <a:rPr lang="en-US" sz="2000" spc="170" dirty="0">
                <a:latin typeface="Trebuchet MS"/>
                <a:cs typeface="Trebuchet MS"/>
              </a:rPr>
              <a:t>system </a:t>
            </a:r>
            <a:r>
              <a:rPr lang="en-US" sz="2000" spc="25" dirty="0">
                <a:latin typeface="Trebuchet MS"/>
                <a:cs typeface="Trebuchet MS"/>
              </a:rPr>
              <a:t>at </a:t>
            </a:r>
            <a:r>
              <a:rPr lang="en-US" sz="2000" spc="-710" dirty="0">
                <a:latin typeface="Trebuchet MS"/>
                <a:cs typeface="Trebuchet MS"/>
              </a:rPr>
              <a:t> </a:t>
            </a:r>
            <a:r>
              <a:rPr lang="en-US" sz="2000" spc="60" dirty="0">
                <a:latin typeface="Trebuchet MS"/>
                <a:cs typeface="Trebuchet MS"/>
              </a:rPr>
              <a:t>the </a:t>
            </a:r>
            <a:r>
              <a:rPr lang="en-US" sz="2000" spc="105" dirty="0">
                <a:latin typeface="Trebuchet MS"/>
                <a:cs typeface="Trebuchet MS"/>
              </a:rPr>
              <a:t>request </a:t>
            </a:r>
            <a:r>
              <a:rPr lang="en-US" sz="2000" spc="45" dirty="0">
                <a:latin typeface="Trebuchet MS"/>
                <a:cs typeface="Trebuchet MS"/>
              </a:rPr>
              <a:t>of </a:t>
            </a:r>
            <a:r>
              <a:rPr lang="en-US" sz="2000" spc="60" dirty="0" smtClean="0">
                <a:latin typeface="Trebuchet MS"/>
                <a:cs typeface="Trebuchet MS"/>
              </a:rPr>
              <a:t>the resort management</a:t>
            </a:r>
            <a:r>
              <a:rPr lang="en-US" sz="2000" spc="65" dirty="0" smtClean="0">
                <a:latin typeface="Trebuchet MS"/>
                <a:cs typeface="Trebuchet MS"/>
              </a:rPr>
              <a:t>,</a:t>
            </a:r>
            <a:r>
              <a:rPr lang="en-US" sz="2000" spc="-25" dirty="0" smtClean="0">
                <a:latin typeface="Trebuchet MS"/>
                <a:cs typeface="Trebuchet MS"/>
              </a:rPr>
              <a:t> </a:t>
            </a:r>
            <a:r>
              <a:rPr lang="en-US" sz="2000" spc="85" dirty="0">
                <a:latin typeface="Trebuchet MS"/>
                <a:cs typeface="Trebuchet MS"/>
              </a:rPr>
              <a:t>through</a:t>
            </a:r>
            <a:r>
              <a:rPr lang="en-US" sz="2000" spc="-25" dirty="0">
                <a:latin typeface="Trebuchet MS"/>
                <a:cs typeface="Trebuchet MS"/>
              </a:rPr>
              <a:t> </a:t>
            </a:r>
            <a:r>
              <a:rPr lang="en-US" sz="2000" spc="70" dirty="0">
                <a:latin typeface="Trebuchet MS"/>
                <a:cs typeface="Trebuchet MS"/>
              </a:rPr>
              <a:t>this </a:t>
            </a:r>
            <a:r>
              <a:rPr lang="en-US" sz="2000" spc="-705" dirty="0">
                <a:latin typeface="Trebuchet MS"/>
                <a:cs typeface="Trebuchet MS"/>
              </a:rPr>
              <a:t> </a:t>
            </a:r>
            <a:r>
              <a:rPr lang="en-US" sz="2000" spc="95" dirty="0">
                <a:latin typeface="Trebuchet MS"/>
                <a:cs typeface="Trebuchet MS"/>
              </a:rPr>
              <a:t>they </a:t>
            </a:r>
            <a:r>
              <a:rPr lang="en-US" sz="2000" spc="110" dirty="0">
                <a:latin typeface="Trebuchet MS"/>
                <a:cs typeface="Trebuchet MS"/>
              </a:rPr>
              <a:t>cannot </a:t>
            </a:r>
            <a:r>
              <a:rPr lang="en-US" sz="2000" spc="50" dirty="0">
                <a:latin typeface="Trebuchet MS"/>
                <a:cs typeface="Trebuchet MS"/>
              </a:rPr>
              <a:t>require </a:t>
            </a:r>
            <a:r>
              <a:rPr lang="en-US" sz="2000" spc="55" dirty="0">
                <a:latin typeface="Trebuchet MS"/>
                <a:cs typeface="Trebuchet MS"/>
              </a:rPr>
              <a:t> </a:t>
            </a:r>
            <a:r>
              <a:rPr lang="en-US" sz="2000" spc="105" dirty="0">
                <a:latin typeface="Trebuchet MS"/>
                <a:cs typeface="Trebuchet MS"/>
              </a:rPr>
              <a:t>people </a:t>
            </a:r>
            <a:r>
              <a:rPr lang="en-US" sz="2000" spc="75" dirty="0">
                <a:latin typeface="Trebuchet MS"/>
                <a:cs typeface="Trebuchet MS"/>
              </a:rPr>
              <a:t>to </a:t>
            </a:r>
            <a:r>
              <a:rPr lang="en-US" sz="2000" spc="70" dirty="0">
                <a:latin typeface="Trebuchet MS"/>
                <a:cs typeface="Trebuchet MS"/>
              </a:rPr>
              <a:t>handle </a:t>
            </a:r>
            <a:r>
              <a:rPr lang="en-US" sz="2000" spc="114" dirty="0">
                <a:latin typeface="Trebuchet MS"/>
                <a:cs typeface="Trebuchet MS"/>
              </a:rPr>
              <a:t>and </a:t>
            </a:r>
            <a:r>
              <a:rPr lang="en-US" sz="2000" spc="120" dirty="0">
                <a:latin typeface="Trebuchet MS"/>
                <a:cs typeface="Trebuchet MS"/>
              </a:rPr>
              <a:t> </a:t>
            </a:r>
            <a:r>
              <a:rPr lang="en-US" sz="2000" spc="60" dirty="0">
                <a:latin typeface="Trebuchet MS"/>
                <a:cs typeface="Trebuchet MS"/>
              </a:rPr>
              <a:t>calculate </a:t>
            </a:r>
            <a:r>
              <a:rPr lang="en-US" sz="2000" spc="25" dirty="0">
                <a:latin typeface="Trebuchet MS"/>
                <a:cs typeface="Trebuchet MS"/>
              </a:rPr>
              <a:t>things. </a:t>
            </a:r>
            <a:r>
              <a:rPr lang="en-US" sz="2000" spc="50" dirty="0">
                <a:latin typeface="Trebuchet MS"/>
                <a:cs typeface="Trebuchet MS"/>
              </a:rPr>
              <a:t>The </a:t>
            </a:r>
            <a:r>
              <a:rPr lang="en-US" sz="2000" spc="55" dirty="0">
                <a:latin typeface="Trebuchet MS"/>
                <a:cs typeface="Trebuchet MS"/>
              </a:rPr>
              <a:t> </a:t>
            </a:r>
            <a:r>
              <a:rPr lang="en-US" sz="2000" spc="114" dirty="0">
                <a:latin typeface="Trebuchet MS"/>
                <a:cs typeface="Trebuchet MS"/>
              </a:rPr>
              <a:t>developed </a:t>
            </a:r>
            <a:r>
              <a:rPr lang="en-US" sz="2000" spc="170" dirty="0">
                <a:latin typeface="Trebuchet MS"/>
                <a:cs typeface="Trebuchet MS"/>
              </a:rPr>
              <a:t>system </a:t>
            </a:r>
            <a:r>
              <a:rPr lang="en-US" sz="2000" spc="175" dirty="0">
                <a:latin typeface="Trebuchet MS"/>
                <a:cs typeface="Trebuchet MS"/>
              </a:rPr>
              <a:t> </a:t>
            </a:r>
            <a:r>
              <a:rPr lang="en-US" sz="2000" spc="125" dirty="0" smtClean="0">
                <a:latin typeface="Trebuchet MS"/>
                <a:cs typeface="Trebuchet MS"/>
              </a:rPr>
              <a:t>overcomes the </a:t>
            </a:r>
            <a:r>
              <a:rPr lang="en-US" sz="2000" spc="125" dirty="0">
                <a:latin typeface="Trebuchet MS"/>
                <a:cs typeface="Trebuchet MS"/>
              </a:rPr>
              <a:t>drawbacks </a:t>
            </a:r>
            <a:r>
              <a:rPr lang="en-US" sz="2000" spc="-710" dirty="0">
                <a:latin typeface="Trebuchet MS"/>
                <a:cs typeface="Trebuchet MS"/>
              </a:rPr>
              <a:t> </a:t>
            </a:r>
            <a:r>
              <a:rPr lang="en-US" sz="2000" spc="45" dirty="0">
                <a:latin typeface="Trebuchet MS"/>
                <a:cs typeface="Trebuchet MS"/>
              </a:rPr>
              <a:t>of </a:t>
            </a:r>
            <a:r>
              <a:rPr lang="en-US" sz="2000" spc="65" dirty="0" smtClean="0">
                <a:latin typeface="Trebuchet MS"/>
                <a:cs typeface="Trebuchet MS"/>
              </a:rPr>
              <a:t>manual room</a:t>
            </a:r>
            <a:r>
              <a:rPr lang="en-US" sz="2000" spc="85" dirty="0" smtClean="0">
                <a:latin typeface="Trebuchet MS"/>
                <a:cs typeface="Trebuchet MS"/>
              </a:rPr>
              <a:t> </a:t>
            </a:r>
            <a:r>
              <a:rPr lang="en-US" sz="2000" spc="110" dirty="0">
                <a:latin typeface="Trebuchet MS"/>
                <a:cs typeface="Trebuchet MS"/>
              </a:rPr>
              <a:t>management </a:t>
            </a:r>
            <a:r>
              <a:rPr lang="en-US" sz="2000" spc="55" dirty="0">
                <a:latin typeface="Trebuchet MS"/>
                <a:cs typeface="Trebuchet MS"/>
              </a:rPr>
              <a:t>it's </a:t>
            </a:r>
            <a:r>
              <a:rPr lang="en-US" sz="2000" spc="114" dirty="0">
                <a:latin typeface="Trebuchet MS"/>
                <a:cs typeface="Trebuchet MS"/>
              </a:rPr>
              <a:t>said </a:t>
            </a:r>
            <a:r>
              <a:rPr lang="en-US" sz="2000" spc="75" dirty="0">
                <a:latin typeface="Trebuchet MS"/>
                <a:cs typeface="Trebuchet MS"/>
              </a:rPr>
              <a:t>to </a:t>
            </a:r>
            <a:r>
              <a:rPr lang="en-US" sz="2000" spc="80" dirty="0">
                <a:latin typeface="Trebuchet MS"/>
                <a:cs typeface="Trebuchet MS"/>
              </a:rPr>
              <a:t> </a:t>
            </a:r>
            <a:r>
              <a:rPr lang="en-US" sz="2000" spc="135" dirty="0">
                <a:latin typeface="Trebuchet MS"/>
                <a:cs typeface="Trebuchet MS"/>
              </a:rPr>
              <a:t>be</a:t>
            </a:r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spc="100" dirty="0">
                <a:latin typeface="Trebuchet MS"/>
                <a:cs typeface="Trebuchet MS"/>
              </a:rPr>
              <a:t>more</a:t>
            </a:r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spc="55" dirty="0">
                <a:latin typeface="Trebuchet MS"/>
                <a:cs typeface="Trebuchet MS"/>
              </a:rPr>
              <a:t>user-friendly</a:t>
            </a:r>
            <a:r>
              <a:rPr lang="en-US" sz="2000" spc="55" dirty="0" smtClean="0">
                <a:latin typeface="Trebuchet MS"/>
                <a:cs typeface="Trebuchet MS"/>
              </a:rPr>
              <a:t>.</a:t>
            </a:r>
          </a:p>
          <a:p>
            <a:pPr marL="12700" marR="5080">
              <a:lnSpc>
                <a:spcPct val="132800"/>
              </a:lnSpc>
            </a:pPr>
            <a:r>
              <a:rPr lang="en-US" sz="2000" spc="50" dirty="0" smtClean="0">
                <a:latin typeface="Trebuchet MS"/>
                <a:cs typeface="Trebuchet MS"/>
              </a:rPr>
              <a:t>	The </a:t>
            </a:r>
            <a:r>
              <a:rPr lang="en-US" sz="2000" spc="125" dirty="0">
                <a:latin typeface="Trebuchet MS"/>
                <a:cs typeface="Trebuchet MS"/>
              </a:rPr>
              <a:t>modules </a:t>
            </a:r>
            <a:r>
              <a:rPr lang="en-US" sz="2000" spc="40" dirty="0">
                <a:latin typeface="Trebuchet MS"/>
                <a:cs typeface="Trebuchet MS"/>
              </a:rPr>
              <a:t>are </a:t>
            </a:r>
            <a:r>
              <a:rPr lang="en-US" sz="2000" spc="30" dirty="0">
                <a:latin typeface="Trebuchet MS"/>
                <a:cs typeface="Trebuchet MS"/>
              </a:rPr>
              <a:t>Registration, </a:t>
            </a:r>
            <a:r>
              <a:rPr lang="en-US" sz="2000" spc="35" dirty="0">
                <a:latin typeface="Trebuchet MS"/>
                <a:cs typeface="Trebuchet MS"/>
              </a:rPr>
              <a:t> </a:t>
            </a:r>
            <a:r>
              <a:rPr lang="en-US" sz="2000" spc="145" dirty="0">
                <a:latin typeface="Trebuchet MS"/>
                <a:cs typeface="Trebuchet MS"/>
              </a:rPr>
              <a:t>Room </a:t>
            </a:r>
            <a:r>
              <a:rPr lang="en-US" sz="2000" spc="20" dirty="0">
                <a:latin typeface="Trebuchet MS"/>
                <a:cs typeface="Trebuchet MS"/>
              </a:rPr>
              <a:t>Allocation, Report. </a:t>
            </a:r>
            <a:r>
              <a:rPr lang="en-US" sz="2000" spc="65" dirty="0">
                <a:latin typeface="Trebuchet MS"/>
                <a:cs typeface="Trebuchet MS"/>
              </a:rPr>
              <a:t>This </a:t>
            </a:r>
            <a:r>
              <a:rPr lang="en-US" sz="2000" spc="70" dirty="0">
                <a:latin typeface="Trebuchet MS"/>
                <a:cs typeface="Trebuchet MS"/>
              </a:rPr>
              <a:t> </a:t>
            </a:r>
            <a:r>
              <a:rPr lang="en-US" sz="2000" spc="75" dirty="0">
                <a:latin typeface="Trebuchet MS"/>
                <a:cs typeface="Trebuchet MS"/>
              </a:rPr>
              <a:t>software </a:t>
            </a:r>
            <a:r>
              <a:rPr lang="en-US" sz="2000" spc="60" dirty="0">
                <a:latin typeface="Trebuchet MS"/>
                <a:cs typeface="Trebuchet MS"/>
              </a:rPr>
              <a:t>Online </a:t>
            </a:r>
            <a:r>
              <a:rPr lang="en-US" sz="2000" spc="65" dirty="0">
                <a:latin typeface="Trebuchet MS"/>
                <a:cs typeface="Trebuchet MS"/>
              </a:rPr>
              <a:t> </a:t>
            </a:r>
            <a:r>
              <a:rPr lang="en-US" sz="2000" spc="105" dirty="0" smtClean="0">
                <a:latin typeface="Trebuchet MS"/>
                <a:cs typeface="Trebuchet MS"/>
              </a:rPr>
              <a:t>Hotel Management  </a:t>
            </a:r>
            <a:r>
              <a:rPr lang="en-US" sz="2000" spc="80" dirty="0">
                <a:latin typeface="Trebuchet MS"/>
                <a:cs typeface="Trebuchet MS"/>
              </a:rPr>
              <a:t>is </a:t>
            </a:r>
            <a:r>
              <a:rPr lang="en-US" sz="2000" spc="85" dirty="0">
                <a:latin typeface="Trebuchet MS"/>
                <a:cs typeface="Trebuchet MS"/>
              </a:rPr>
              <a:t> </a:t>
            </a:r>
            <a:r>
              <a:rPr lang="en-US" sz="2000" spc="114" dirty="0">
                <a:latin typeface="Trebuchet MS"/>
                <a:cs typeface="Trebuchet MS"/>
              </a:rPr>
              <a:t>developed </a:t>
            </a:r>
            <a:r>
              <a:rPr lang="en-US" sz="2000" spc="105" dirty="0">
                <a:latin typeface="Trebuchet MS"/>
                <a:cs typeface="Trebuchet MS"/>
              </a:rPr>
              <a:t>using </a:t>
            </a:r>
            <a:r>
              <a:rPr lang="en-US" sz="2000" spc="35" dirty="0" err="1" smtClean="0">
                <a:latin typeface="Trebuchet MS"/>
                <a:cs typeface="Trebuchet MS"/>
              </a:rPr>
              <a:t>Python,</a:t>
            </a:r>
            <a:r>
              <a:rPr lang="en-US" sz="2000" spc="-10" dirty="0" err="1" smtClean="0">
                <a:latin typeface="Trebuchet MS"/>
                <a:cs typeface="Trebuchet MS"/>
              </a:rPr>
              <a:t>Sqlite</a:t>
            </a:r>
            <a:r>
              <a:rPr lang="en-US" sz="2000" spc="-10" dirty="0" smtClean="0">
                <a:latin typeface="Trebuchet MS"/>
                <a:cs typeface="Trebuchet MS"/>
              </a:rPr>
              <a:t>. Here</a:t>
            </a:r>
            <a:r>
              <a:rPr lang="en-US" sz="2000" spc="-10" dirty="0">
                <a:latin typeface="Trebuchet MS"/>
                <a:cs typeface="Trebuchet MS"/>
              </a:rPr>
              <a:t>, </a:t>
            </a:r>
            <a:r>
              <a:rPr lang="en-US" sz="2000" spc="110" dirty="0">
                <a:latin typeface="Trebuchet MS"/>
                <a:cs typeface="Trebuchet MS"/>
              </a:rPr>
              <a:t>Python </a:t>
            </a:r>
            <a:r>
              <a:rPr lang="en-US" sz="2000" spc="114" dirty="0">
                <a:latin typeface="Trebuchet MS"/>
                <a:cs typeface="Trebuchet MS"/>
              </a:rPr>
              <a:t>and </a:t>
            </a:r>
            <a:r>
              <a:rPr lang="en-US" sz="2000" spc="60" dirty="0" err="1">
                <a:latin typeface="Trebuchet MS"/>
                <a:cs typeface="Trebuchet MS"/>
              </a:rPr>
              <a:t>Sqlite</a:t>
            </a:r>
            <a:r>
              <a:rPr lang="en-US" sz="2000" spc="60" dirty="0">
                <a:latin typeface="Trebuchet MS"/>
                <a:cs typeface="Trebuchet MS"/>
              </a:rPr>
              <a:t> </a:t>
            </a:r>
            <a:r>
              <a:rPr lang="en-US" sz="2000" spc="65" dirty="0">
                <a:latin typeface="Trebuchet MS"/>
                <a:cs typeface="Trebuchet MS"/>
              </a:rPr>
              <a:t> </a:t>
            </a:r>
            <a:r>
              <a:rPr lang="en-US" sz="2000" spc="155" dirty="0">
                <a:latin typeface="Trebuchet MS"/>
                <a:cs typeface="Trebuchet MS"/>
              </a:rPr>
              <a:t>as </a:t>
            </a:r>
            <a:r>
              <a:rPr lang="en-US" sz="2000" spc="165" dirty="0">
                <a:latin typeface="Trebuchet MS"/>
                <a:cs typeface="Trebuchet MS"/>
              </a:rPr>
              <a:t>back-end </a:t>
            </a:r>
            <a:r>
              <a:rPr lang="en-US" sz="2000" spc="114" dirty="0">
                <a:latin typeface="Trebuchet MS"/>
                <a:cs typeface="Trebuchet MS"/>
              </a:rPr>
              <a:t>and </a:t>
            </a:r>
            <a:r>
              <a:rPr lang="en-US" sz="2000" spc="125" dirty="0">
                <a:latin typeface="Trebuchet MS"/>
                <a:cs typeface="Trebuchet MS"/>
              </a:rPr>
              <a:t>HTML </a:t>
            </a:r>
            <a:r>
              <a:rPr lang="en-US" sz="2000" spc="114" dirty="0">
                <a:latin typeface="Trebuchet MS"/>
                <a:cs typeface="Trebuchet MS"/>
              </a:rPr>
              <a:t>and </a:t>
            </a:r>
            <a:r>
              <a:rPr lang="en-US" sz="2000" spc="120" dirty="0">
                <a:latin typeface="Trebuchet MS"/>
                <a:cs typeface="Trebuchet MS"/>
              </a:rPr>
              <a:t> </a:t>
            </a:r>
            <a:r>
              <a:rPr lang="en-US" sz="2000" spc="280" dirty="0">
                <a:latin typeface="Trebuchet MS"/>
                <a:cs typeface="Trebuchet MS"/>
              </a:rPr>
              <a:t>CSS </a:t>
            </a:r>
            <a:r>
              <a:rPr lang="en-US" sz="2000" spc="155" dirty="0">
                <a:latin typeface="Trebuchet MS"/>
                <a:cs typeface="Trebuchet MS"/>
              </a:rPr>
              <a:t>as </a:t>
            </a:r>
            <a:r>
              <a:rPr lang="en-US" sz="2000" spc="40" dirty="0">
                <a:latin typeface="Trebuchet MS"/>
                <a:cs typeface="Trebuchet MS"/>
              </a:rPr>
              <a:t>front </a:t>
            </a:r>
            <a:r>
              <a:rPr lang="en-US" sz="2000" dirty="0">
                <a:latin typeface="Trebuchet MS"/>
                <a:cs typeface="Trebuchet MS"/>
              </a:rPr>
              <a:t>end. </a:t>
            </a:r>
            <a:r>
              <a:rPr lang="en-US" sz="2000" spc="50" dirty="0">
                <a:latin typeface="Trebuchet MS"/>
                <a:cs typeface="Trebuchet MS"/>
              </a:rPr>
              <a:t>The </a:t>
            </a:r>
            <a:r>
              <a:rPr lang="en-US" sz="2000" spc="55" dirty="0">
                <a:latin typeface="Trebuchet MS"/>
                <a:cs typeface="Trebuchet MS"/>
              </a:rPr>
              <a:t> </a:t>
            </a:r>
            <a:r>
              <a:rPr lang="en-US" sz="2000" spc="85" dirty="0" smtClean="0">
                <a:latin typeface="Trebuchet MS"/>
                <a:cs typeface="Trebuchet MS"/>
              </a:rPr>
              <a:t>software tools</a:t>
            </a:r>
            <a:r>
              <a:rPr lang="en-US" sz="2000" spc="-15" dirty="0" smtClean="0">
                <a:latin typeface="Trebuchet MS"/>
                <a:cs typeface="Trebuchet MS"/>
              </a:rPr>
              <a:t> </a:t>
            </a:r>
            <a:r>
              <a:rPr lang="en-US" sz="2000" spc="60" dirty="0">
                <a:latin typeface="Trebuchet MS"/>
                <a:cs typeface="Trebuchet MS"/>
              </a:rPr>
              <a:t>here</a:t>
            </a:r>
            <a:r>
              <a:rPr lang="en-US" sz="2000" spc="-10" dirty="0">
                <a:latin typeface="Trebuchet MS"/>
                <a:cs typeface="Trebuchet MS"/>
              </a:rPr>
              <a:t> </a:t>
            </a:r>
            <a:r>
              <a:rPr lang="en-US" sz="2000" spc="80" dirty="0">
                <a:latin typeface="Trebuchet MS"/>
                <a:cs typeface="Trebuchet MS"/>
              </a:rPr>
              <a:t>is</a:t>
            </a:r>
            <a:r>
              <a:rPr lang="en-US" sz="2000" spc="-10" dirty="0">
                <a:latin typeface="Trebuchet MS"/>
                <a:cs typeface="Trebuchet MS"/>
              </a:rPr>
              <a:t> </a:t>
            </a:r>
            <a:r>
              <a:rPr lang="en-US" sz="2000" spc="120" dirty="0">
                <a:latin typeface="Trebuchet MS"/>
                <a:cs typeface="Trebuchet MS"/>
              </a:rPr>
              <a:t>Microsoft </a:t>
            </a:r>
            <a:r>
              <a:rPr lang="en-US" sz="2000" spc="-710" dirty="0">
                <a:latin typeface="Trebuchet MS"/>
                <a:cs typeface="Trebuchet MS"/>
              </a:rPr>
              <a:t> </a:t>
            </a:r>
            <a:r>
              <a:rPr lang="en-US" sz="2000" spc="210" dirty="0">
                <a:latin typeface="Trebuchet MS"/>
                <a:cs typeface="Trebuchet MS"/>
              </a:rPr>
              <a:t>SQL </a:t>
            </a:r>
            <a:r>
              <a:rPr lang="en-US" sz="2000" spc="15" dirty="0">
                <a:latin typeface="Trebuchet MS"/>
                <a:cs typeface="Trebuchet MS"/>
              </a:rPr>
              <a:t>Server, </a:t>
            </a:r>
            <a:r>
              <a:rPr lang="en-US" sz="2000" spc="60" dirty="0">
                <a:latin typeface="Trebuchet MS"/>
                <a:cs typeface="Trebuchet MS"/>
              </a:rPr>
              <a:t>here </a:t>
            </a:r>
            <a:r>
              <a:rPr lang="en-US" sz="2000" spc="110" dirty="0">
                <a:latin typeface="Trebuchet MS"/>
                <a:cs typeface="Trebuchet MS"/>
              </a:rPr>
              <a:t>any web </a:t>
            </a:r>
            <a:r>
              <a:rPr lang="en-US" sz="2000" spc="114" dirty="0">
                <a:latin typeface="Trebuchet MS"/>
                <a:cs typeface="Trebuchet MS"/>
              </a:rPr>
              <a:t> </a:t>
            </a:r>
            <a:r>
              <a:rPr lang="en-US" sz="2000" spc="105" dirty="0">
                <a:latin typeface="Trebuchet MS"/>
                <a:cs typeface="Trebuchet MS"/>
              </a:rPr>
              <a:t>browser </a:t>
            </a:r>
            <a:r>
              <a:rPr lang="en-US" sz="2000" spc="120" dirty="0">
                <a:latin typeface="Trebuchet MS"/>
                <a:cs typeface="Trebuchet MS"/>
              </a:rPr>
              <a:t>can </a:t>
            </a:r>
            <a:r>
              <a:rPr lang="en-US" sz="2000" spc="135" dirty="0">
                <a:latin typeface="Trebuchet MS"/>
                <a:cs typeface="Trebuchet MS"/>
              </a:rPr>
              <a:t>be </a:t>
            </a:r>
            <a:r>
              <a:rPr lang="en-US" sz="2000" spc="55" dirty="0">
                <a:latin typeface="Trebuchet MS"/>
                <a:cs typeface="Trebuchet MS"/>
              </a:rPr>
              <a:t>used. </a:t>
            </a:r>
            <a:r>
              <a:rPr lang="en-US" sz="2000" spc="50" dirty="0">
                <a:latin typeface="Trebuchet MS"/>
                <a:cs typeface="Trebuchet MS"/>
              </a:rPr>
              <a:t>The </a:t>
            </a:r>
            <a:r>
              <a:rPr lang="en-US" sz="2000" spc="55" dirty="0">
                <a:latin typeface="Trebuchet MS"/>
                <a:cs typeface="Trebuchet MS"/>
              </a:rPr>
              <a:t> </a:t>
            </a:r>
            <a:r>
              <a:rPr lang="en-US" sz="2000" spc="105" dirty="0">
                <a:latin typeface="Trebuchet MS"/>
                <a:cs typeface="Trebuchet MS"/>
              </a:rPr>
              <a:t>development </a:t>
            </a:r>
            <a:r>
              <a:rPr lang="en-US" sz="2000" spc="50" dirty="0">
                <a:latin typeface="Trebuchet MS"/>
                <a:cs typeface="Trebuchet MS"/>
              </a:rPr>
              <a:t>tool </a:t>
            </a:r>
            <a:r>
              <a:rPr lang="en-US" sz="2000" spc="160" dirty="0">
                <a:latin typeface="Trebuchet MS"/>
                <a:cs typeface="Trebuchet MS"/>
              </a:rPr>
              <a:t>used </a:t>
            </a:r>
            <a:r>
              <a:rPr lang="en-US" sz="2000" spc="60" dirty="0">
                <a:latin typeface="Trebuchet MS"/>
                <a:cs typeface="Trebuchet MS"/>
              </a:rPr>
              <a:t>here </a:t>
            </a:r>
            <a:r>
              <a:rPr lang="en-US" sz="2000" spc="80" dirty="0">
                <a:latin typeface="Trebuchet MS"/>
                <a:cs typeface="Trebuchet MS"/>
              </a:rPr>
              <a:t>is </a:t>
            </a:r>
            <a:r>
              <a:rPr lang="en-US" sz="2000" spc="-710" dirty="0">
                <a:latin typeface="Trebuchet MS"/>
                <a:cs typeface="Trebuchet MS"/>
              </a:rPr>
              <a:t> </a:t>
            </a:r>
            <a:r>
              <a:rPr lang="en-US" sz="2000" spc="70" dirty="0" err="1">
                <a:latin typeface="Trebuchet MS"/>
                <a:cs typeface="Trebuchet MS"/>
              </a:rPr>
              <a:t>pycharm</a:t>
            </a:r>
            <a:r>
              <a:rPr lang="en-US" sz="2000" spc="70" dirty="0">
                <a:latin typeface="Trebuchet MS"/>
                <a:cs typeface="Trebuchet MS"/>
              </a:rPr>
              <a:t>.</a:t>
            </a:r>
            <a:endParaRPr lang="en-US" sz="2000" dirty="0">
              <a:latin typeface="Trebuchet MS"/>
              <a:cs typeface="Trebuchet MS"/>
            </a:endParaRPr>
          </a:p>
          <a:p>
            <a:pPr marL="12700" marR="5080">
              <a:lnSpc>
                <a:spcPct val="132800"/>
              </a:lnSpc>
            </a:pPr>
            <a:endParaRPr lang="en-US" sz="2000" dirty="0">
              <a:latin typeface="Trebuchet MS"/>
              <a:cs typeface="Trebuchet MS"/>
            </a:endParaRPr>
          </a:p>
          <a:p>
            <a:pPr marL="12700" marR="5080">
              <a:lnSpc>
                <a:spcPct val="132800"/>
              </a:lnSpc>
            </a:pPr>
            <a:endParaRPr lang="en-US"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49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28450"/>
            <a:ext cx="8001000" cy="855619"/>
          </a:xfrm>
        </p:spPr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3" y="1271451"/>
            <a:ext cx="11037526" cy="54428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REGISTRATION AND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ADMIN CAN MANAGE 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ADMIN CAN MANAGE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REPORT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USER CAN BOOK 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USER CAN CANCEL ROOM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0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59078"/>
            <a:ext cx="8001000" cy="8556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FEATURES AND HIGHLIGHTS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3" y="1410789"/>
            <a:ext cx="10967858" cy="6052456"/>
          </a:xfrm>
        </p:spPr>
        <p:txBody>
          <a:bodyPr>
            <a:normAutofit fontScale="40000" lnSpcReduction="20000"/>
          </a:bodyPr>
          <a:lstStyle/>
          <a:p>
            <a:pPr marL="12700" marR="2352040">
              <a:lnSpc>
                <a:spcPct val="134100"/>
              </a:lnSpc>
            </a:pPr>
            <a:r>
              <a:rPr lang="en-IN" sz="5100" b="1" spc="110" dirty="0">
                <a:solidFill>
                  <a:srgbClr val="665340"/>
                </a:solidFill>
                <a:latin typeface="Trebuchet MS"/>
                <a:cs typeface="Trebuchet MS"/>
              </a:rPr>
              <a:t>Registration</a:t>
            </a:r>
            <a:r>
              <a:rPr lang="en-IN" sz="5100" b="1" spc="-7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IN" sz="5100" b="1" spc="180" dirty="0">
                <a:solidFill>
                  <a:srgbClr val="665340"/>
                </a:solidFill>
                <a:latin typeface="Trebuchet MS"/>
                <a:cs typeface="Trebuchet MS"/>
              </a:rPr>
              <a:t>&amp;</a:t>
            </a:r>
            <a:r>
              <a:rPr lang="en-IN" sz="5100" b="1" spc="-7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IN" sz="5100" b="1" spc="35" dirty="0" smtClean="0">
                <a:solidFill>
                  <a:srgbClr val="665340"/>
                </a:solidFill>
                <a:latin typeface="Trebuchet MS"/>
                <a:cs typeface="Trebuchet MS"/>
              </a:rPr>
              <a:t>Login: </a:t>
            </a:r>
            <a:r>
              <a:rPr lang="en-US" sz="5100" spc="150" dirty="0" smtClean="0">
                <a:solidFill>
                  <a:srgbClr val="665340"/>
                </a:solidFill>
                <a:latin typeface="Trebuchet MS"/>
                <a:cs typeface="Trebuchet MS"/>
              </a:rPr>
              <a:t>Users</a:t>
            </a:r>
            <a:r>
              <a:rPr lang="en-US" sz="5100" spc="5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35" dirty="0">
                <a:solidFill>
                  <a:srgbClr val="665340"/>
                </a:solidFill>
                <a:latin typeface="Trebuchet MS"/>
                <a:cs typeface="Trebuchet MS"/>
              </a:rPr>
              <a:t>should</a:t>
            </a:r>
            <a:r>
              <a:rPr lang="en-US" sz="5100" spc="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55" dirty="0">
                <a:solidFill>
                  <a:srgbClr val="665340"/>
                </a:solidFill>
                <a:latin typeface="Trebuchet MS"/>
                <a:cs typeface="Trebuchet MS"/>
              </a:rPr>
              <a:t>be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70" dirty="0">
                <a:solidFill>
                  <a:srgbClr val="665340"/>
                </a:solidFill>
                <a:latin typeface="Trebuchet MS"/>
                <a:cs typeface="Trebuchet MS"/>
              </a:rPr>
              <a:t>able</a:t>
            </a:r>
            <a:r>
              <a:rPr lang="en-US" sz="5100" spc="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90" dirty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95" dirty="0">
                <a:solidFill>
                  <a:srgbClr val="665340"/>
                </a:solidFill>
                <a:latin typeface="Trebuchet MS"/>
                <a:cs typeface="Trebuchet MS"/>
              </a:rPr>
              <a:t>create</a:t>
            </a:r>
            <a:r>
              <a:rPr lang="en-US" sz="5100" spc="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90" dirty="0">
                <a:solidFill>
                  <a:srgbClr val="665340"/>
                </a:solidFill>
                <a:latin typeface="Trebuchet MS"/>
                <a:cs typeface="Trebuchet MS"/>
              </a:rPr>
              <a:t>an </a:t>
            </a:r>
            <a:r>
              <a:rPr lang="en-US" sz="5100" spc="-74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45" dirty="0">
                <a:solidFill>
                  <a:srgbClr val="665340"/>
                </a:solidFill>
                <a:latin typeface="Trebuchet MS"/>
                <a:cs typeface="Trebuchet MS"/>
              </a:rPr>
              <a:t>account </a:t>
            </a:r>
            <a:r>
              <a:rPr lang="en-US" sz="5100" spc="204" dirty="0">
                <a:solidFill>
                  <a:srgbClr val="665340"/>
                </a:solidFill>
                <a:latin typeface="Trebuchet MS"/>
                <a:cs typeface="Trebuchet MS"/>
              </a:rPr>
              <a:t>by </a:t>
            </a:r>
            <a:r>
              <a:rPr lang="en-US" sz="5100" spc="105" dirty="0">
                <a:solidFill>
                  <a:srgbClr val="665340"/>
                </a:solidFill>
                <a:latin typeface="Trebuchet MS"/>
                <a:cs typeface="Trebuchet MS"/>
              </a:rPr>
              <a:t>providing </a:t>
            </a:r>
            <a:r>
              <a:rPr lang="en-US" sz="5100" spc="165" dirty="0">
                <a:solidFill>
                  <a:srgbClr val="665340"/>
                </a:solidFill>
                <a:latin typeface="Trebuchet MS"/>
                <a:cs typeface="Trebuchet MS"/>
              </a:rPr>
              <a:t>necessary </a:t>
            </a:r>
            <a:r>
              <a:rPr lang="en-US" sz="5100" spc="1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20" dirty="0">
                <a:solidFill>
                  <a:srgbClr val="665340"/>
                </a:solidFill>
                <a:latin typeface="Trebuchet MS"/>
                <a:cs typeface="Trebuchet MS"/>
              </a:rPr>
              <a:t>details</a:t>
            </a:r>
            <a:r>
              <a:rPr lang="en-US" sz="5100" spc="20" dirty="0" smtClean="0">
                <a:solidFill>
                  <a:srgbClr val="665340"/>
                </a:solidFill>
                <a:latin typeface="Trebuchet MS"/>
                <a:cs typeface="Trebuchet MS"/>
              </a:rPr>
              <a:t>.</a:t>
            </a:r>
          </a:p>
          <a:p>
            <a:pPr marL="12700" marR="522605">
              <a:lnSpc>
                <a:spcPct val="132500"/>
              </a:lnSpc>
              <a:spcBef>
                <a:spcPts val="95"/>
              </a:spcBef>
            </a:pPr>
            <a:r>
              <a:rPr lang="en-US" sz="5100" b="1" spc="155" dirty="0">
                <a:solidFill>
                  <a:srgbClr val="665340"/>
                </a:solidFill>
                <a:latin typeface="Trebuchet MS"/>
                <a:cs typeface="Trebuchet MS"/>
              </a:rPr>
              <a:t>Admin</a:t>
            </a:r>
            <a:r>
              <a:rPr lang="en-US" sz="51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b="1" spc="170" dirty="0">
                <a:solidFill>
                  <a:srgbClr val="665340"/>
                </a:solidFill>
                <a:latin typeface="Trebuchet MS"/>
                <a:cs typeface="Trebuchet MS"/>
              </a:rPr>
              <a:t>can</a:t>
            </a:r>
            <a:r>
              <a:rPr lang="en-US" sz="51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b="1" spc="170" dirty="0">
                <a:solidFill>
                  <a:srgbClr val="665340"/>
                </a:solidFill>
                <a:latin typeface="Trebuchet MS"/>
                <a:cs typeface="Trebuchet MS"/>
              </a:rPr>
              <a:t>manage</a:t>
            </a:r>
            <a:r>
              <a:rPr lang="en-US" sz="51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b="1" spc="120" dirty="0" smtClean="0">
                <a:solidFill>
                  <a:srgbClr val="665340"/>
                </a:solidFill>
                <a:latin typeface="Trebuchet MS"/>
                <a:cs typeface="Trebuchet MS"/>
              </a:rPr>
              <a:t>resort</a:t>
            </a:r>
            <a:r>
              <a:rPr lang="en-US" sz="5100" b="1" spc="-70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b="1" spc="90" dirty="0" smtClean="0">
                <a:solidFill>
                  <a:srgbClr val="665340"/>
                </a:solidFill>
                <a:latin typeface="Trebuchet MS"/>
                <a:cs typeface="Trebuchet MS"/>
              </a:rPr>
              <a:t>rooms: </a:t>
            </a:r>
            <a:r>
              <a:rPr lang="en-US" sz="5100" spc="145" dirty="0" smtClean="0">
                <a:solidFill>
                  <a:srgbClr val="665340"/>
                </a:solidFill>
                <a:latin typeface="Trebuchet MS"/>
                <a:cs typeface="Trebuchet MS"/>
              </a:rPr>
              <a:t>Admin </a:t>
            </a:r>
            <a:r>
              <a:rPr lang="en-US" sz="5100" spc="135" dirty="0">
                <a:solidFill>
                  <a:srgbClr val="665340"/>
                </a:solidFill>
                <a:latin typeface="Trebuchet MS"/>
                <a:cs typeface="Trebuchet MS"/>
              </a:rPr>
              <a:t>should </a:t>
            </a:r>
            <a:r>
              <a:rPr lang="en-US" sz="5100" spc="155" dirty="0">
                <a:solidFill>
                  <a:srgbClr val="665340"/>
                </a:solidFill>
                <a:latin typeface="Trebuchet MS"/>
                <a:cs typeface="Trebuchet MS"/>
              </a:rPr>
              <a:t>be </a:t>
            </a:r>
            <a:r>
              <a:rPr lang="en-US" sz="5100" spc="70" dirty="0">
                <a:solidFill>
                  <a:srgbClr val="665340"/>
                </a:solidFill>
                <a:latin typeface="Trebuchet MS"/>
                <a:cs typeface="Trebuchet MS"/>
              </a:rPr>
              <a:t>able </a:t>
            </a:r>
            <a:r>
              <a:rPr lang="en-US" sz="5100" spc="90" dirty="0">
                <a:solidFill>
                  <a:srgbClr val="665340"/>
                </a:solidFill>
                <a:latin typeface="Trebuchet MS"/>
                <a:cs typeface="Trebuchet MS"/>
              </a:rPr>
              <a:t>to </a:t>
            </a:r>
            <a:r>
              <a:rPr lang="en-US" sz="5100" spc="175" dirty="0">
                <a:solidFill>
                  <a:srgbClr val="665340"/>
                </a:solidFill>
                <a:latin typeface="Trebuchet MS"/>
                <a:cs typeface="Trebuchet MS"/>
              </a:rPr>
              <a:t>add </a:t>
            </a:r>
            <a:r>
              <a:rPr lang="en-US" sz="5100" spc="95" dirty="0">
                <a:solidFill>
                  <a:srgbClr val="665340"/>
                </a:solidFill>
                <a:latin typeface="Trebuchet MS"/>
                <a:cs typeface="Trebuchet MS"/>
              </a:rPr>
              <a:t>new </a:t>
            </a:r>
            <a:r>
              <a:rPr lang="en-US" sz="5100" spc="10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75" dirty="0">
                <a:solidFill>
                  <a:srgbClr val="665340"/>
                </a:solidFill>
                <a:latin typeface="Trebuchet MS"/>
                <a:cs typeface="Trebuchet MS"/>
              </a:rPr>
              <a:t>rooms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90" dirty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75" dirty="0">
                <a:solidFill>
                  <a:srgbClr val="665340"/>
                </a:solidFill>
                <a:latin typeface="Trebuchet MS"/>
                <a:cs typeface="Trebuchet MS"/>
              </a:rPr>
              <a:t>the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10" dirty="0" smtClean="0">
                <a:solidFill>
                  <a:srgbClr val="665340"/>
                </a:solidFill>
                <a:latin typeface="Trebuchet MS"/>
                <a:cs typeface="Trebuchet MS"/>
              </a:rPr>
              <a:t>system. </a:t>
            </a:r>
            <a:r>
              <a:rPr lang="en-US" sz="5100" spc="145" dirty="0" smtClean="0">
                <a:solidFill>
                  <a:srgbClr val="665340"/>
                </a:solidFill>
                <a:latin typeface="Trebuchet MS"/>
                <a:cs typeface="Trebuchet MS"/>
              </a:rPr>
              <a:t>Admin</a:t>
            </a:r>
            <a:r>
              <a:rPr lang="en-US" sz="5100" spc="5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35" dirty="0" smtClean="0">
                <a:solidFill>
                  <a:srgbClr val="665340"/>
                </a:solidFill>
                <a:latin typeface="Trebuchet MS"/>
                <a:cs typeface="Trebuchet MS"/>
              </a:rPr>
              <a:t>should</a:t>
            </a:r>
            <a:r>
              <a:rPr lang="en-US" sz="5100" spc="10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55" dirty="0" smtClean="0">
                <a:solidFill>
                  <a:srgbClr val="665340"/>
                </a:solidFill>
                <a:latin typeface="Trebuchet MS"/>
                <a:cs typeface="Trebuchet MS"/>
              </a:rPr>
              <a:t>be</a:t>
            </a:r>
            <a:r>
              <a:rPr lang="en-US" sz="5100" spc="10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70" dirty="0" smtClean="0">
                <a:solidFill>
                  <a:srgbClr val="665340"/>
                </a:solidFill>
                <a:latin typeface="Trebuchet MS"/>
                <a:cs typeface="Trebuchet MS"/>
              </a:rPr>
              <a:t>able</a:t>
            </a:r>
            <a:r>
              <a:rPr lang="en-US" sz="5100" spc="10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90" dirty="0" smtClean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lang="en-US" sz="5100" spc="10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-35" dirty="0" smtClean="0">
                <a:solidFill>
                  <a:srgbClr val="665340"/>
                </a:solidFill>
                <a:latin typeface="Trebuchet MS"/>
                <a:cs typeface="Trebuchet MS"/>
              </a:rPr>
              <a:t>view,</a:t>
            </a:r>
            <a:r>
              <a:rPr lang="en-US" sz="5100" spc="10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55" dirty="0" smtClean="0">
                <a:solidFill>
                  <a:srgbClr val="665340"/>
                </a:solidFill>
                <a:latin typeface="Trebuchet MS"/>
                <a:cs typeface="Trebuchet MS"/>
              </a:rPr>
              <a:t>update, </a:t>
            </a:r>
            <a:r>
              <a:rPr lang="en-US" sz="5100" spc="-735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40" dirty="0" smtClean="0">
                <a:solidFill>
                  <a:srgbClr val="665340"/>
                </a:solidFill>
                <a:latin typeface="Trebuchet MS"/>
                <a:cs typeface="Trebuchet MS"/>
              </a:rPr>
              <a:t>and</a:t>
            </a:r>
            <a:r>
              <a:rPr lang="en-US" sz="5100" spc="10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75" dirty="0" smtClean="0">
                <a:solidFill>
                  <a:srgbClr val="665340"/>
                </a:solidFill>
                <a:latin typeface="Trebuchet MS"/>
                <a:cs typeface="Trebuchet MS"/>
              </a:rPr>
              <a:t>delete</a:t>
            </a:r>
            <a:r>
              <a:rPr lang="en-US" sz="5100" spc="10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80" dirty="0" smtClean="0">
                <a:solidFill>
                  <a:srgbClr val="665340"/>
                </a:solidFill>
                <a:latin typeface="Trebuchet MS"/>
                <a:cs typeface="Trebuchet MS"/>
              </a:rPr>
              <a:t>existing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00" dirty="0" smtClean="0">
                <a:solidFill>
                  <a:srgbClr val="665340"/>
                </a:solidFill>
                <a:latin typeface="Trebuchet MS"/>
                <a:cs typeface="Trebuchet MS"/>
              </a:rPr>
              <a:t>rooms</a:t>
            </a:r>
            <a:r>
              <a:rPr lang="en-US" sz="5100" b="1" spc="100" dirty="0" smtClean="0">
                <a:solidFill>
                  <a:srgbClr val="665340"/>
                </a:solidFill>
                <a:latin typeface="Trebuchet MS"/>
                <a:cs typeface="Trebuchet MS"/>
              </a:rPr>
              <a:t>.</a:t>
            </a:r>
          </a:p>
          <a:p>
            <a:pPr marL="12700" marR="288290">
              <a:lnSpc>
                <a:spcPct val="132500"/>
              </a:lnSpc>
              <a:spcBef>
                <a:spcPts val="95"/>
              </a:spcBef>
            </a:pPr>
            <a:r>
              <a:rPr lang="en-IN" sz="5100" b="1" spc="155" dirty="0">
                <a:solidFill>
                  <a:srgbClr val="665340"/>
                </a:solidFill>
                <a:latin typeface="Trebuchet MS"/>
                <a:cs typeface="Trebuchet MS"/>
              </a:rPr>
              <a:t>Admin </a:t>
            </a:r>
            <a:r>
              <a:rPr lang="en-IN" sz="5100" b="1" spc="170" dirty="0">
                <a:solidFill>
                  <a:srgbClr val="665340"/>
                </a:solidFill>
                <a:latin typeface="Trebuchet MS"/>
                <a:cs typeface="Trebuchet MS"/>
              </a:rPr>
              <a:t>can manage </a:t>
            </a:r>
            <a:r>
              <a:rPr lang="en-IN" sz="5100" b="1" spc="120" dirty="0">
                <a:solidFill>
                  <a:srgbClr val="665340"/>
                </a:solidFill>
                <a:latin typeface="Trebuchet MS"/>
                <a:cs typeface="Trebuchet MS"/>
              </a:rPr>
              <a:t>students: </a:t>
            </a:r>
            <a:r>
              <a:rPr lang="en-US" sz="5100" spc="145" dirty="0">
                <a:solidFill>
                  <a:srgbClr val="665340"/>
                </a:solidFill>
                <a:latin typeface="Trebuchet MS"/>
                <a:cs typeface="Trebuchet MS"/>
              </a:rPr>
              <a:t>Admin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35" dirty="0">
                <a:solidFill>
                  <a:srgbClr val="665340"/>
                </a:solidFill>
                <a:latin typeface="Trebuchet MS"/>
                <a:cs typeface="Trebuchet MS"/>
              </a:rPr>
              <a:t>should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10" dirty="0">
                <a:solidFill>
                  <a:srgbClr val="665340"/>
                </a:solidFill>
                <a:latin typeface="Trebuchet MS"/>
                <a:cs typeface="Trebuchet MS"/>
              </a:rPr>
              <a:t>have</a:t>
            </a:r>
            <a:r>
              <a:rPr lang="en-US" sz="5100" spc="1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75" dirty="0">
                <a:solidFill>
                  <a:srgbClr val="665340"/>
                </a:solidFill>
                <a:latin typeface="Trebuchet MS"/>
                <a:cs typeface="Trebuchet MS"/>
              </a:rPr>
              <a:t>the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40" dirty="0">
                <a:solidFill>
                  <a:srgbClr val="665340"/>
                </a:solidFill>
                <a:latin typeface="Trebuchet MS"/>
                <a:cs typeface="Trebuchet MS"/>
              </a:rPr>
              <a:t>ability</a:t>
            </a:r>
            <a:r>
              <a:rPr lang="en-US" sz="5100" spc="1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90" dirty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75" dirty="0">
                <a:solidFill>
                  <a:srgbClr val="665340"/>
                </a:solidFill>
                <a:latin typeface="Trebuchet MS"/>
                <a:cs typeface="Trebuchet MS"/>
              </a:rPr>
              <a:t>add </a:t>
            </a:r>
            <a:r>
              <a:rPr lang="en-US" sz="5100" spc="-74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95" dirty="0">
                <a:solidFill>
                  <a:srgbClr val="665340"/>
                </a:solidFill>
                <a:latin typeface="Trebuchet MS"/>
                <a:cs typeface="Trebuchet MS"/>
              </a:rPr>
              <a:t>new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55" dirty="0" smtClean="0">
                <a:solidFill>
                  <a:srgbClr val="665340"/>
                </a:solidFill>
                <a:latin typeface="Trebuchet MS"/>
                <a:cs typeface="Trebuchet MS"/>
              </a:rPr>
              <a:t>users</a:t>
            </a:r>
            <a:r>
              <a:rPr lang="en-US" sz="5100" spc="10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90" dirty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75" dirty="0">
                <a:solidFill>
                  <a:srgbClr val="665340"/>
                </a:solidFill>
                <a:latin typeface="Trebuchet MS"/>
                <a:cs typeface="Trebuchet MS"/>
              </a:rPr>
              <a:t>the</a:t>
            </a:r>
            <a:r>
              <a:rPr lang="en-US" sz="5100" spc="1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10" dirty="0" smtClean="0">
                <a:solidFill>
                  <a:srgbClr val="665340"/>
                </a:solidFill>
                <a:latin typeface="Trebuchet MS"/>
                <a:cs typeface="Trebuchet MS"/>
              </a:rPr>
              <a:t>system. </a:t>
            </a:r>
            <a:r>
              <a:rPr lang="en-US" sz="5100" spc="145" dirty="0" smtClean="0">
                <a:solidFill>
                  <a:srgbClr val="665340"/>
                </a:solidFill>
                <a:latin typeface="Trebuchet MS"/>
                <a:cs typeface="Trebuchet MS"/>
              </a:rPr>
              <a:t>Admin</a:t>
            </a:r>
            <a:r>
              <a:rPr lang="en-US" sz="5100" spc="5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35" dirty="0">
                <a:solidFill>
                  <a:srgbClr val="665340"/>
                </a:solidFill>
                <a:latin typeface="Trebuchet MS"/>
                <a:cs typeface="Trebuchet MS"/>
              </a:rPr>
              <a:t>should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55" dirty="0">
                <a:solidFill>
                  <a:srgbClr val="665340"/>
                </a:solidFill>
                <a:latin typeface="Trebuchet MS"/>
                <a:cs typeface="Trebuchet MS"/>
              </a:rPr>
              <a:t>be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70" dirty="0">
                <a:solidFill>
                  <a:srgbClr val="665340"/>
                </a:solidFill>
                <a:latin typeface="Trebuchet MS"/>
                <a:cs typeface="Trebuchet MS"/>
              </a:rPr>
              <a:t>able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90" dirty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-35" dirty="0">
                <a:solidFill>
                  <a:srgbClr val="665340"/>
                </a:solidFill>
                <a:latin typeface="Trebuchet MS"/>
                <a:cs typeface="Trebuchet MS"/>
              </a:rPr>
              <a:t>view,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55" dirty="0">
                <a:solidFill>
                  <a:srgbClr val="665340"/>
                </a:solidFill>
                <a:latin typeface="Trebuchet MS"/>
                <a:cs typeface="Trebuchet MS"/>
              </a:rPr>
              <a:t>update, </a:t>
            </a:r>
            <a:r>
              <a:rPr lang="en-US" sz="5100" spc="-73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140" dirty="0">
                <a:solidFill>
                  <a:srgbClr val="665340"/>
                </a:solidFill>
                <a:latin typeface="Trebuchet MS"/>
                <a:cs typeface="Trebuchet MS"/>
              </a:rPr>
              <a:t>and</a:t>
            </a:r>
            <a:r>
              <a:rPr lang="en-US" sz="51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US" sz="5100" spc="75" dirty="0" smtClean="0">
                <a:solidFill>
                  <a:srgbClr val="665340"/>
                </a:solidFill>
                <a:latin typeface="Trebuchet MS"/>
                <a:cs typeface="Trebuchet MS"/>
              </a:rPr>
              <a:t>delete</a:t>
            </a:r>
            <a:r>
              <a:rPr lang="en-US" sz="5100" spc="15" dirty="0" smtClean="0">
                <a:solidFill>
                  <a:srgbClr val="665340"/>
                </a:solidFill>
                <a:latin typeface="Trebuchet MS"/>
                <a:cs typeface="Trebuchet MS"/>
              </a:rPr>
              <a:t> users.</a:t>
            </a:r>
          </a:p>
          <a:p>
            <a:pPr marL="12700" marR="288290">
              <a:lnSpc>
                <a:spcPct val="132500"/>
              </a:lnSpc>
              <a:spcBef>
                <a:spcPts val="95"/>
              </a:spcBef>
            </a:pPr>
            <a:r>
              <a:rPr lang="en-IN" sz="5100" b="1" spc="90" dirty="0">
                <a:solidFill>
                  <a:srgbClr val="665340"/>
                </a:solidFill>
                <a:latin typeface="Trebuchet MS"/>
                <a:cs typeface="Trebuchet MS"/>
              </a:rPr>
              <a:t>Report</a:t>
            </a:r>
            <a:r>
              <a:rPr lang="en-IN" sz="5100" b="1" spc="-9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lang="en-IN" sz="5100" b="1" spc="105" dirty="0">
                <a:solidFill>
                  <a:srgbClr val="665340"/>
                </a:solidFill>
                <a:latin typeface="Trebuchet MS"/>
                <a:cs typeface="Trebuchet MS"/>
              </a:rPr>
              <a:t>Modules</a:t>
            </a:r>
            <a:r>
              <a:rPr lang="en-IN" sz="5100" b="1" spc="105" dirty="0" smtClean="0">
                <a:solidFill>
                  <a:srgbClr val="665340"/>
                </a:solidFill>
                <a:latin typeface="Trebuchet MS"/>
                <a:cs typeface="Trebuchet MS"/>
              </a:rPr>
              <a:t>: </a:t>
            </a:r>
            <a:r>
              <a:rPr lang="en-US" sz="5100" spc="10" dirty="0">
                <a:solidFill>
                  <a:srgbClr val="665340"/>
                </a:solidFill>
                <a:latin typeface="Microsoft Sans Serif"/>
                <a:cs typeface="Microsoft Sans Serif"/>
              </a:rPr>
              <a:t>The </a:t>
            </a:r>
            <a:r>
              <a:rPr lang="en-US" sz="51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system </a:t>
            </a:r>
            <a:r>
              <a:rPr lang="en-US" sz="51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should generate </a:t>
            </a:r>
            <a:r>
              <a:rPr lang="en-US" sz="5100" spc="135" dirty="0">
                <a:solidFill>
                  <a:srgbClr val="665340"/>
                </a:solidFill>
                <a:latin typeface="Microsoft Sans Serif"/>
                <a:cs typeface="Microsoft Sans Serif"/>
              </a:rPr>
              <a:t>reports </a:t>
            </a:r>
            <a:r>
              <a:rPr lang="en-US" sz="51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for </a:t>
            </a:r>
            <a:r>
              <a:rPr lang="en-US" sz="51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105" dirty="0">
                <a:solidFill>
                  <a:srgbClr val="665340"/>
                </a:solidFill>
                <a:latin typeface="Microsoft Sans Serif"/>
                <a:cs typeface="Microsoft Sans Serif"/>
              </a:rPr>
              <a:t>admin</a:t>
            </a:r>
            <a:r>
              <a:rPr lang="en-US" sz="51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and</a:t>
            </a:r>
            <a:r>
              <a:rPr lang="en-US" sz="51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60" dirty="0">
                <a:solidFill>
                  <a:srgbClr val="665340"/>
                </a:solidFill>
                <a:latin typeface="Microsoft Sans Serif"/>
                <a:cs typeface="Microsoft Sans Serif"/>
              </a:rPr>
              <a:t>users</a:t>
            </a:r>
            <a:r>
              <a:rPr lang="en-US" sz="51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75" dirty="0">
                <a:solidFill>
                  <a:srgbClr val="665340"/>
                </a:solidFill>
                <a:latin typeface="Microsoft Sans Serif"/>
                <a:cs typeface="Microsoft Sans Serif"/>
              </a:rPr>
              <a:t>regarding</a:t>
            </a:r>
            <a:r>
              <a:rPr lang="en-US" sz="51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70" dirty="0">
                <a:solidFill>
                  <a:srgbClr val="665340"/>
                </a:solidFill>
                <a:latin typeface="Microsoft Sans Serif"/>
                <a:cs typeface="Microsoft Sans Serif"/>
              </a:rPr>
              <a:t>various</a:t>
            </a:r>
            <a:r>
              <a:rPr lang="en-US" sz="51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aspects </a:t>
            </a:r>
            <a:r>
              <a:rPr lang="en-US" sz="5100" spc="90" dirty="0" smtClean="0">
                <a:solidFill>
                  <a:srgbClr val="665340"/>
                </a:solidFill>
                <a:latin typeface="Microsoft Sans Serif"/>
                <a:cs typeface="Microsoft Sans Serif"/>
              </a:rPr>
              <a:t>such </a:t>
            </a:r>
            <a:r>
              <a:rPr lang="en-US" sz="5100" dirty="0">
                <a:solidFill>
                  <a:srgbClr val="665340"/>
                </a:solidFill>
                <a:latin typeface="Microsoft Sans Serif"/>
                <a:cs typeface="Microsoft Sans Serif"/>
              </a:rPr>
              <a:t>as</a:t>
            </a:r>
            <a:r>
              <a:rPr lang="en-US" sz="51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-40" dirty="0" smtClean="0">
                <a:solidFill>
                  <a:srgbClr val="665340"/>
                </a:solidFill>
                <a:latin typeface="Microsoft Sans Serif"/>
                <a:cs typeface="Microsoft Sans Serif"/>
              </a:rPr>
              <a:t>amount,</a:t>
            </a:r>
            <a:r>
              <a:rPr lang="en-US" sz="5100" spc="95" dirty="0" smtClean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room</a:t>
            </a:r>
            <a:r>
              <a:rPr lang="en-US" sz="51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65" dirty="0">
                <a:solidFill>
                  <a:srgbClr val="665340"/>
                </a:solidFill>
                <a:latin typeface="Microsoft Sans Serif"/>
                <a:cs typeface="Microsoft Sans Serif"/>
              </a:rPr>
              <a:t>allocations,</a:t>
            </a:r>
            <a:r>
              <a:rPr lang="en-US" sz="51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and</a:t>
            </a:r>
            <a:r>
              <a:rPr lang="en-US" sz="51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80" dirty="0">
                <a:solidFill>
                  <a:srgbClr val="665340"/>
                </a:solidFill>
                <a:latin typeface="Microsoft Sans Serif"/>
                <a:cs typeface="Microsoft Sans Serif"/>
              </a:rPr>
              <a:t>personal </a:t>
            </a:r>
            <a:r>
              <a:rPr lang="en-US" sz="5100" spc="-62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65" dirty="0">
                <a:solidFill>
                  <a:srgbClr val="665340"/>
                </a:solidFill>
                <a:latin typeface="Microsoft Sans Serif"/>
                <a:cs typeface="Microsoft Sans Serif"/>
              </a:rPr>
              <a:t>details</a:t>
            </a:r>
            <a:r>
              <a:rPr lang="en-US" sz="5100" spc="65" dirty="0" smtClean="0">
                <a:solidFill>
                  <a:srgbClr val="665340"/>
                </a:solidFill>
                <a:latin typeface="Microsoft Sans Serif"/>
                <a:cs typeface="Microsoft Sans Serif"/>
              </a:rPr>
              <a:t>.</a:t>
            </a:r>
          </a:p>
          <a:p>
            <a:pPr marL="12700" marR="288290">
              <a:lnSpc>
                <a:spcPct val="132500"/>
              </a:lnSpc>
              <a:spcBef>
                <a:spcPts val="95"/>
              </a:spcBef>
            </a:pPr>
            <a:r>
              <a:rPr lang="en-US" sz="5100" b="1" spc="125" dirty="0" smtClean="0">
                <a:solidFill>
                  <a:srgbClr val="665340"/>
                </a:solidFill>
                <a:latin typeface="Trebuchet MS"/>
                <a:cs typeface="Trebuchet MS"/>
              </a:rPr>
              <a:t>User </a:t>
            </a:r>
            <a:r>
              <a:rPr lang="en-US" sz="5100" b="1" spc="150" dirty="0">
                <a:solidFill>
                  <a:srgbClr val="665340"/>
                </a:solidFill>
                <a:latin typeface="Trebuchet MS"/>
                <a:cs typeface="Trebuchet MS"/>
              </a:rPr>
              <a:t>can </a:t>
            </a:r>
            <a:r>
              <a:rPr lang="en-US" sz="5100" b="1" spc="135" dirty="0" smtClean="0">
                <a:solidFill>
                  <a:srgbClr val="665340"/>
                </a:solidFill>
                <a:latin typeface="Trebuchet MS"/>
                <a:cs typeface="Trebuchet MS"/>
              </a:rPr>
              <a:t>book </a:t>
            </a:r>
            <a:r>
              <a:rPr lang="en-US" sz="5100" b="1" spc="140" dirty="0" smtClean="0">
                <a:solidFill>
                  <a:srgbClr val="665340"/>
                </a:solidFill>
                <a:latin typeface="Trebuchet MS"/>
                <a:cs typeface="Trebuchet MS"/>
              </a:rPr>
              <a:t>rooms</a:t>
            </a:r>
            <a:r>
              <a:rPr lang="en-IN" sz="5100" b="1" spc="105" dirty="0" smtClean="0">
                <a:solidFill>
                  <a:srgbClr val="665340"/>
                </a:solidFill>
                <a:latin typeface="Trebuchet MS"/>
                <a:cs typeface="Trebuchet MS"/>
              </a:rPr>
              <a:t>: </a:t>
            </a:r>
            <a:r>
              <a:rPr lang="en-US" sz="5100" spc="110" dirty="0" smtClean="0">
                <a:solidFill>
                  <a:srgbClr val="665340"/>
                </a:solidFill>
                <a:latin typeface="Microsoft Sans Serif"/>
                <a:cs typeface="Microsoft Sans Serif"/>
              </a:rPr>
              <a:t>Users</a:t>
            </a:r>
            <a:r>
              <a:rPr lang="en-US" sz="5100" spc="85" dirty="0" smtClean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should</a:t>
            </a:r>
            <a:r>
              <a:rPr lang="en-US" sz="51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50" dirty="0">
                <a:solidFill>
                  <a:srgbClr val="665340"/>
                </a:solidFill>
                <a:latin typeface="Microsoft Sans Serif"/>
                <a:cs typeface="Microsoft Sans Serif"/>
              </a:rPr>
              <a:t>have</a:t>
            </a:r>
            <a:r>
              <a:rPr lang="en-US" sz="51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140" dirty="0">
                <a:solidFill>
                  <a:srgbClr val="665340"/>
                </a:solidFill>
                <a:latin typeface="Microsoft Sans Serif"/>
                <a:cs typeface="Microsoft Sans Serif"/>
              </a:rPr>
              <a:t>the</a:t>
            </a:r>
            <a:r>
              <a:rPr lang="en-US" sz="51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ability</a:t>
            </a:r>
            <a:r>
              <a:rPr lang="en-US" sz="51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195" dirty="0">
                <a:solidFill>
                  <a:srgbClr val="665340"/>
                </a:solidFill>
                <a:latin typeface="Microsoft Sans Serif"/>
                <a:cs typeface="Microsoft Sans Serif"/>
              </a:rPr>
              <a:t>to</a:t>
            </a:r>
            <a:r>
              <a:rPr lang="en-US" sz="51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specify </a:t>
            </a:r>
            <a:r>
              <a:rPr lang="en-US" sz="5100" spc="-62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lang="en-US" sz="51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their </a:t>
            </a:r>
            <a:r>
              <a:rPr lang="en-US" sz="51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preferences </a:t>
            </a:r>
            <a:r>
              <a:rPr lang="en-US" sz="5100" spc="65" dirty="0">
                <a:solidFill>
                  <a:srgbClr val="665340"/>
                </a:solidFill>
                <a:latin typeface="Microsoft Sans Serif"/>
                <a:cs typeface="Microsoft Sans Serif"/>
              </a:rPr>
              <a:t>while </a:t>
            </a:r>
            <a:r>
              <a:rPr lang="en-US" sz="5100" spc="75" dirty="0">
                <a:solidFill>
                  <a:srgbClr val="665340"/>
                </a:solidFill>
                <a:latin typeface="Microsoft Sans Serif"/>
                <a:cs typeface="Microsoft Sans Serif"/>
              </a:rPr>
              <a:t>searching </a:t>
            </a:r>
            <a:r>
              <a:rPr lang="en-US" sz="5100" spc="125" dirty="0" smtClean="0">
                <a:solidFill>
                  <a:srgbClr val="665340"/>
                </a:solidFill>
                <a:latin typeface="Microsoft Sans Serif"/>
                <a:cs typeface="Microsoft Sans Serif"/>
              </a:rPr>
              <a:t>for the </a:t>
            </a:r>
            <a:r>
              <a:rPr lang="en-US" sz="5100" spc="65" dirty="0" smtClean="0">
                <a:solidFill>
                  <a:srgbClr val="665340"/>
                </a:solidFill>
                <a:latin typeface="Microsoft Sans Serif"/>
                <a:cs typeface="Microsoft Sans Serif"/>
              </a:rPr>
              <a:t>rooms.</a:t>
            </a:r>
            <a:endParaRPr lang="en-US" sz="5100" dirty="0">
              <a:latin typeface="Microsoft Sans Serif"/>
              <a:cs typeface="Microsoft Sans Serif"/>
            </a:endParaRPr>
          </a:p>
          <a:p>
            <a:pPr marL="12700" marR="288290">
              <a:lnSpc>
                <a:spcPct val="132500"/>
              </a:lnSpc>
              <a:spcBef>
                <a:spcPts val="95"/>
              </a:spcBef>
            </a:pPr>
            <a:endParaRPr lang="en-IN" sz="2400" dirty="0">
              <a:latin typeface="Trebuchet MS"/>
              <a:cs typeface="Trebuchet MS"/>
            </a:endParaRPr>
          </a:p>
          <a:p>
            <a:pPr marL="12700" marR="288290">
              <a:lnSpc>
                <a:spcPct val="132500"/>
              </a:lnSpc>
              <a:spcBef>
                <a:spcPts val="95"/>
              </a:spcBef>
            </a:pPr>
            <a:endParaRPr lang="en-US" sz="2400" dirty="0">
              <a:latin typeface="Trebuchet MS"/>
              <a:cs typeface="Trebuchet MS"/>
            </a:endParaRPr>
          </a:p>
          <a:p>
            <a:pPr marL="12700" marR="522605">
              <a:lnSpc>
                <a:spcPct val="132500"/>
              </a:lnSpc>
              <a:spcBef>
                <a:spcPts val="95"/>
              </a:spcBef>
            </a:pPr>
            <a:endParaRPr lang="en-US" sz="2400" dirty="0" smtClean="0">
              <a:latin typeface="Trebuchet MS"/>
              <a:cs typeface="Trebuchet MS"/>
            </a:endParaRPr>
          </a:p>
          <a:p>
            <a:pPr marL="12700" marR="2352040">
              <a:lnSpc>
                <a:spcPct val="134100"/>
              </a:lnSpc>
            </a:pPr>
            <a:r>
              <a:rPr lang="en-US" sz="2400" b="1" spc="90" dirty="0" smtClean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endParaRPr lang="en-US" sz="2400" dirty="0">
              <a:latin typeface="Trebuchet MS"/>
              <a:cs typeface="Trebuchet M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5100" dirty="0"/>
          </a:p>
        </p:txBody>
      </p:sp>
    </p:spTree>
    <p:extLst>
      <p:ext uri="{BB962C8B-B14F-4D97-AF65-F5344CB8AC3E}">
        <p14:creationId xmlns:p14="http://schemas.microsoft.com/office/powerpoint/2010/main" val="8086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30629"/>
            <a:ext cx="8001000" cy="836022"/>
          </a:xfrm>
        </p:spPr>
        <p:txBody>
          <a:bodyPr>
            <a:normAutofit/>
          </a:bodyPr>
          <a:lstStyle/>
          <a:p>
            <a:r>
              <a:rPr lang="en-IN" dirty="0" smtClean="0"/>
              <a:t>TECHNICAL ASPECTS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402080"/>
            <a:ext cx="11037525" cy="527739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smtClean="0"/>
              <a:t>Programming Language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smtClean="0"/>
              <a:t>Web Framework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smtClean="0"/>
              <a:t>Fronted Framework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smtClean="0"/>
              <a:t>Database(SqLite3)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smtClean="0"/>
              <a:t>Bootstrap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err="1" smtClean="0"/>
              <a:t>Jazzmin</a:t>
            </a:r>
            <a:r>
              <a:rPr lang="en-IN" dirty="0" smtClean="0"/>
              <a:t>(</a:t>
            </a:r>
            <a:r>
              <a:rPr lang="en-IN" dirty="0" err="1" smtClean="0"/>
              <a:t>DjangoAdmin</a:t>
            </a:r>
            <a:r>
              <a:rPr lang="en-I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smtClean="0"/>
              <a:t>Python </a:t>
            </a:r>
            <a:r>
              <a:rPr lang="en-IN" dirty="0" err="1" smtClean="0"/>
              <a:t>Django</a:t>
            </a:r>
            <a:r>
              <a:rPr lang="en-IN" dirty="0" smtClean="0"/>
              <a:t>(Backend)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err="1" smtClean="0"/>
              <a:t>Html,Css,JavaScript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Part Libraries</a:t>
            </a:r>
          </a:p>
        </p:txBody>
      </p:sp>
    </p:spTree>
    <p:extLst>
      <p:ext uri="{BB962C8B-B14F-4D97-AF65-F5344CB8AC3E}">
        <p14:creationId xmlns:p14="http://schemas.microsoft.com/office/powerpoint/2010/main" val="17139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13212"/>
            <a:ext cx="8001000" cy="836022"/>
          </a:xfrm>
        </p:spPr>
        <p:txBody>
          <a:bodyPr>
            <a:normAutofit/>
          </a:bodyPr>
          <a:lstStyle/>
          <a:p>
            <a:r>
              <a:rPr lang="en-IN" dirty="0" err="1" smtClean="0"/>
              <a:t>Archetecture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402080"/>
            <a:ext cx="11342325" cy="5338354"/>
          </a:xfrm>
        </p:spPr>
        <p:txBody>
          <a:bodyPr>
            <a:normAutofit fontScale="70000" lnSpcReduction="20000"/>
          </a:bodyPr>
          <a:lstStyle/>
          <a:p>
            <a:pPr marL="12700" marR="1029335">
              <a:lnSpc>
                <a:spcPct val="116100"/>
              </a:lnSpc>
              <a:spcBef>
                <a:spcPts val="2760"/>
              </a:spcBef>
            </a:pPr>
            <a:r>
              <a:rPr lang="en-IN" sz="2600" b="1" spc="-5" dirty="0" smtClean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lang="en-IN" sz="2600" b="1" spc="-150" dirty="0" smtClean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IN" sz="2600" b="1" spc="5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IN" sz="2600" b="1" spc="200" dirty="0" smtClean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IN" sz="2600" b="1" spc="5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IN" sz="2600" b="1" spc="-15" dirty="0" smtClean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lang="en-IN" sz="2600" b="1" spc="5" dirty="0" smtClean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IN" sz="2600" b="1" spc="60" dirty="0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IN" sz="2600" b="1" spc="5" dirty="0" smtClean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IN" sz="2600" b="1" spc="-150" dirty="0" smtClean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lang="en-IN" sz="2600" b="1" spc="50" dirty="0" smtClean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IN" sz="2600" b="1" spc="45" dirty="0" smtClean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lang="en-IN" sz="2600" b="1" spc="-29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IN" sz="2600" b="1" spc="-65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lang="en-IN" sz="260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IN" sz="2600" b="1" spc="114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lang="en-IN" sz="2600" b="1" spc="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IN" sz="2600" b="1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IN" sz="2600" b="1" spc="-2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IN" sz="2600" b="1" spc="25" dirty="0">
                <a:solidFill>
                  <a:schemeClr val="bg1"/>
                </a:solidFill>
                <a:latin typeface="Trebuchet MS"/>
                <a:cs typeface="Trebuchet MS"/>
              </a:rPr>
              <a:t>(</a:t>
            </a:r>
            <a:r>
              <a:rPr lang="en-IN" sz="2600" b="1" spc="-15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lang="en-IN" sz="2600" b="1" spc="-1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IN" sz="2600" b="1" spc="5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IN" sz="2600" b="1" spc="-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lang="en-IN" sz="2600" b="1" spc="5" dirty="0">
                <a:solidFill>
                  <a:schemeClr val="bg1"/>
                </a:solidFill>
                <a:latin typeface="Trebuchet MS"/>
                <a:cs typeface="Trebuchet MS"/>
              </a:rPr>
              <a:t>te</a:t>
            </a:r>
            <a:r>
              <a:rPr lang="en-IN" sz="2600" b="1" spc="-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lang="en-IN" sz="2600" b="1" spc="14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lang="en-IN" sz="2600" b="1" spc="25" dirty="0">
                <a:solidFill>
                  <a:schemeClr val="bg1"/>
                </a:solidFill>
                <a:latin typeface="Trebuchet MS"/>
                <a:cs typeface="Trebuchet MS"/>
              </a:rPr>
              <a:t>)</a:t>
            </a:r>
            <a:r>
              <a:rPr lang="en-IN" sz="2600" b="1" spc="-310" dirty="0">
                <a:solidFill>
                  <a:schemeClr val="bg1"/>
                </a:solidFill>
                <a:latin typeface="Trebuchet MS"/>
                <a:cs typeface="Trebuchet MS"/>
              </a:rPr>
              <a:t>:  </a:t>
            </a:r>
            <a:r>
              <a:rPr lang="en-IN" sz="2600" spc="-185" dirty="0">
                <a:solidFill>
                  <a:schemeClr val="bg1"/>
                </a:solidFill>
                <a:latin typeface="Microsoft Sans Serif"/>
                <a:cs typeface="Microsoft Sans Serif"/>
              </a:rPr>
              <a:t>H</a:t>
            </a:r>
            <a:r>
              <a:rPr lang="en-IN" sz="2600" spc="-204" dirty="0">
                <a:solidFill>
                  <a:schemeClr val="bg1"/>
                </a:solidFill>
                <a:latin typeface="Microsoft Sans Serif"/>
                <a:cs typeface="Microsoft Sans Serif"/>
              </a:rPr>
              <a:t>T</a:t>
            </a:r>
            <a:r>
              <a:rPr lang="en-IN" sz="2600" spc="-25" dirty="0">
                <a:solidFill>
                  <a:schemeClr val="bg1"/>
                </a:solidFill>
                <a:latin typeface="Microsoft Sans Serif"/>
                <a:cs typeface="Microsoft Sans Serif"/>
              </a:rPr>
              <a:t>M</a:t>
            </a:r>
            <a:r>
              <a:rPr lang="en-IN" sz="2600" spc="-150" dirty="0">
                <a:solidFill>
                  <a:schemeClr val="bg1"/>
                </a:solidFill>
                <a:latin typeface="Microsoft Sans Serif"/>
                <a:cs typeface="Microsoft Sans Serif"/>
              </a:rPr>
              <a:t>L</a:t>
            </a:r>
            <a:r>
              <a:rPr lang="en-IN" sz="2600" spc="254" dirty="0">
                <a:solidFill>
                  <a:schemeClr val="bg1"/>
                </a:solidFill>
                <a:latin typeface="Microsoft Sans Serif"/>
                <a:cs typeface="Microsoft Sans Serif"/>
              </a:rPr>
              <a:t>/</a:t>
            </a:r>
            <a:r>
              <a:rPr lang="en-IN" sz="2600" spc="-70" dirty="0">
                <a:solidFill>
                  <a:schemeClr val="bg1"/>
                </a:solidFill>
                <a:latin typeface="Microsoft Sans Serif"/>
                <a:cs typeface="Microsoft Sans Serif"/>
              </a:rPr>
              <a:t>C</a:t>
            </a:r>
            <a:r>
              <a:rPr lang="en-IN" sz="2600" spc="-310" dirty="0">
                <a:solidFill>
                  <a:schemeClr val="bg1"/>
                </a:solidFill>
                <a:latin typeface="Microsoft Sans Serif"/>
                <a:cs typeface="Microsoft Sans Serif"/>
              </a:rPr>
              <a:t>SS</a:t>
            </a:r>
            <a:r>
              <a:rPr lang="en-IN" sz="2600" spc="-225" dirty="0">
                <a:solidFill>
                  <a:schemeClr val="bg1"/>
                </a:solidFill>
                <a:latin typeface="Microsoft Sans Serif"/>
                <a:cs typeface="Microsoft Sans Serif"/>
              </a:rPr>
              <a:t>:</a:t>
            </a:r>
            <a:r>
              <a:rPr lang="en-IN" sz="2600" spc="-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-425" dirty="0">
                <a:solidFill>
                  <a:schemeClr val="bg1"/>
                </a:solidFill>
                <a:latin typeface="Microsoft Sans Serif"/>
                <a:cs typeface="Microsoft Sans Serif"/>
              </a:rPr>
              <a:t>R</a:t>
            </a:r>
            <a:r>
              <a:rPr lang="en-IN" sz="2600" spc="-25" dirty="0">
                <a:solidFill>
                  <a:schemeClr val="bg1"/>
                </a:solidFill>
                <a:latin typeface="Microsoft Sans Serif"/>
                <a:cs typeface="Microsoft Sans Serif"/>
              </a:rPr>
              <a:t>e</a:t>
            </a:r>
            <a:r>
              <a:rPr lang="en-IN" sz="2600" spc="-60" dirty="0">
                <a:solidFill>
                  <a:schemeClr val="bg1"/>
                </a:solidFill>
                <a:latin typeface="Microsoft Sans Serif"/>
                <a:cs typeface="Microsoft Sans Serif"/>
              </a:rPr>
              <a:t>s</a:t>
            </a:r>
            <a:r>
              <a:rPr lang="en-IN" sz="2600" spc="140" dirty="0">
                <a:solidFill>
                  <a:schemeClr val="bg1"/>
                </a:solidFill>
                <a:latin typeface="Microsoft Sans Serif"/>
                <a:cs typeface="Microsoft Sans Serif"/>
              </a:rPr>
              <a:t>p</a:t>
            </a:r>
            <a:r>
              <a:rPr lang="en-IN" sz="2600" spc="40" dirty="0">
                <a:solidFill>
                  <a:schemeClr val="bg1"/>
                </a:solidFill>
                <a:latin typeface="Microsoft Sans Serif"/>
                <a:cs typeface="Microsoft Sans Serif"/>
              </a:rPr>
              <a:t>o</a:t>
            </a:r>
            <a:r>
              <a:rPr lang="en-IN" sz="2600" spc="-20" dirty="0">
                <a:solidFill>
                  <a:schemeClr val="bg1"/>
                </a:solidFill>
                <a:latin typeface="Microsoft Sans Serif"/>
                <a:cs typeface="Microsoft Sans Serif"/>
              </a:rPr>
              <a:t>n</a:t>
            </a:r>
            <a:r>
              <a:rPr lang="en-IN" sz="2600" spc="-60" dirty="0">
                <a:solidFill>
                  <a:schemeClr val="bg1"/>
                </a:solidFill>
                <a:latin typeface="Microsoft Sans Serif"/>
                <a:cs typeface="Microsoft Sans Serif"/>
              </a:rPr>
              <a:t>s</a:t>
            </a:r>
            <a:r>
              <a:rPr lang="en-IN" sz="2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i</a:t>
            </a:r>
            <a:r>
              <a:rPr lang="en-IN" sz="2600" spc="140" dirty="0">
                <a:solidFill>
                  <a:schemeClr val="bg1"/>
                </a:solidFill>
                <a:latin typeface="Microsoft Sans Serif"/>
                <a:cs typeface="Microsoft Sans Serif"/>
              </a:rPr>
              <a:t>b</a:t>
            </a:r>
            <a:r>
              <a:rPr lang="en-IN" sz="2600" spc="-80" dirty="0">
                <a:solidFill>
                  <a:schemeClr val="bg1"/>
                </a:solidFill>
                <a:latin typeface="Microsoft Sans Serif"/>
                <a:cs typeface="Microsoft Sans Serif"/>
              </a:rPr>
              <a:t>l</a:t>
            </a:r>
            <a:r>
              <a:rPr lang="en-IN" sz="2600" spc="35" dirty="0">
                <a:solidFill>
                  <a:schemeClr val="bg1"/>
                </a:solidFill>
                <a:latin typeface="Microsoft Sans Serif"/>
                <a:cs typeface="Microsoft Sans Serif"/>
              </a:rPr>
              <a:t>e</a:t>
            </a:r>
            <a:r>
              <a:rPr lang="en-IN" sz="2600" spc="-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90" dirty="0">
                <a:solidFill>
                  <a:schemeClr val="bg1"/>
                </a:solidFill>
                <a:latin typeface="Microsoft Sans Serif"/>
                <a:cs typeface="Microsoft Sans Serif"/>
              </a:rPr>
              <a:t>f</a:t>
            </a:r>
            <a:r>
              <a:rPr lang="en-IN" sz="2600" spc="40" dirty="0">
                <a:solidFill>
                  <a:schemeClr val="bg1"/>
                </a:solidFill>
                <a:latin typeface="Microsoft Sans Serif"/>
                <a:cs typeface="Microsoft Sans Serif"/>
              </a:rPr>
              <a:t>o</a:t>
            </a:r>
            <a:r>
              <a:rPr lang="en-IN" sz="2600" spc="80" dirty="0">
                <a:solidFill>
                  <a:schemeClr val="bg1"/>
                </a:solidFill>
                <a:latin typeface="Microsoft Sans Serif"/>
                <a:cs typeface="Microsoft Sans Serif"/>
              </a:rPr>
              <a:t>r</a:t>
            </a:r>
            <a:r>
              <a:rPr lang="en-IN" sz="2600" spc="-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245" dirty="0">
                <a:solidFill>
                  <a:schemeClr val="bg1"/>
                </a:solidFill>
                <a:latin typeface="Microsoft Sans Serif"/>
                <a:cs typeface="Microsoft Sans Serif"/>
              </a:rPr>
              <a:t>t</a:t>
            </a:r>
            <a:r>
              <a:rPr lang="en-IN" sz="2600" spc="-20" dirty="0">
                <a:solidFill>
                  <a:schemeClr val="bg1"/>
                </a:solidFill>
                <a:latin typeface="Microsoft Sans Serif"/>
                <a:cs typeface="Microsoft Sans Serif"/>
              </a:rPr>
              <a:t>h</a:t>
            </a:r>
            <a:r>
              <a:rPr lang="en-IN" sz="2600" spc="35" dirty="0">
                <a:solidFill>
                  <a:schemeClr val="bg1"/>
                </a:solidFill>
                <a:latin typeface="Microsoft Sans Serif"/>
                <a:cs typeface="Microsoft Sans Serif"/>
              </a:rPr>
              <a:t>e</a:t>
            </a:r>
            <a:r>
              <a:rPr lang="en-IN" sz="2600" spc="-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-2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u</a:t>
            </a:r>
            <a:r>
              <a:rPr lang="en-IN" sz="2600" spc="-6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s</a:t>
            </a:r>
            <a:r>
              <a:rPr lang="en-IN" sz="2600" spc="-25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e</a:t>
            </a:r>
            <a:r>
              <a:rPr lang="en-IN" sz="2600" spc="7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r </a:t>
            </a:r>
            <a:r>
              <a:rPr lang="en-IN" sz="2600" spc="4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interface</a:t>
            </a:r>
            <a:r>
              <a:rPr lang="en-IN" sz="2600" spc="-12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25" dirty="0">
                <a:solidFill>
                  <a:schemeClr val="bg1"/>
                </a:solidFill>
                <a:latin typeface="Microsoft Sans Serif"/>
                <a:cs typeface="Microsoft Sans Serif"/>
              </a:rPr>
              <a:t>and</a:t>
            </a:r>
            <a:r>
              <a:rPr lang="en-IN" sz="2600" spc="-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-20" dirty="0">
                <a:solidFill>
                  <a:schemeClr val="bg1"/>
                </a:solidFill>
                <a:latin typeface="Microsoft Sans Serif"/>
                <a:cs typeface="Microsoft Sans Serif"/>
              </a:rPr>
              <a:t>styling</a:t>
            </a:r>
            <a:r>
              <a:rPr lang="en-IN" sz="2600" spc="-2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.</a:t>
            </a:r>
            <a:endParaRPr lang="en-IN" sz="2600" dirty="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354965" marR="1166495" indent="-342900">
              <a:lnSpc>
                <a:spcPct val="116100"/>
              </a:lnSpc>
              <a:buSzPct val="96428"/>
              <a:buFont typeface="Courier New" panose="02070309020205020404" pitchFamily="49" charset="0"/>
              <a:buChar char="o"/>
              <a:tabLst>
                <a:tab pos="368935" algn="l"/>
              </a:tabLst>
            </a:pPr>
            <a:r>
              <a:rPr lang="en-IN" sz="2600" b="1" spc="5" dirty="0" smtClean="0">
                <a:solidFill>
                  <a:schemeClr val="bg1"/>
                </a:solidFill>
                <a:latin typeface="Trebuchet MS"/>
                <a:cs typeface="Trebuchet MS"/>
              </a:rPr>
              <a:t>JavaScript</a:t>
            </a:r>
            <a:r>
              <a:rPr lang="en-IN" sz="2600" spc="5" dirty="0">
                <a:solidFill>
                  <a:schemeClr val="bg1"/>
                </a:solidFill>
                <a:latin typeface="Microsoft Sans Serif"/>
                <a:cs typeface="Microsoft Sans Serif"/>
              </a:rPr>
              <a:t>:</a:t>
            </a:r>
            <a:r>
              <a:rPr lang="en-IN" sz="2600" spc="-125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-40" dirty="0">
                <a:solidFill>
                  <a:schemeClr val="bg1"/>
                </a:solidFill>
                <a:latin typeface="Microsoft Sans Serif"/>
                <a:cs typeface="Microsoft Sans Serif"/>
              </a:rPr>
              <a:t>Handles</a:t>
            </a:r>
            <a:r>
              <a:rPr lang="en-IN" sz="2600" spc="-125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60" dirty="0">
                <a:solidFill>
                  <a:schemeClr val="bg1"/>
                </a:solidFill>
                <a:latin typeface="Microsoft Sans Serif"/>
                <a:cs typeface="Microsoft Sans Serif"/>
              </a:rPr>
              <a:t>interactivity </a:t>
            </a:r>
            <a:r>
              <a:rPr lang="en-IN" sz="2600" spc="-73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25" dirty="0">
                <a:solidFill>
                  <a:schemeClr val="bg1"/>
                </a:solidFill>
                <a:latin typeface="Microsoft Sans Serif"/>
                <a:cs typeface="Microsoft Sans Serif"/>
              </a:rPr>
              <a:t>and</a:t>
            </a:r>
            <a:r>
              <a:rPr lang="en-IN" sz="2600" spc="-12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65" dirty="0">
                <a:solidFill>
                  <a:schemeClr val="bg1"/>
                </a:solidFill>
                <a:latin typeface="Microsoft Sans Serif"/>
                <a:cs typeface="Microsoft Sans Serif"/>
              </a:rPr>
              <a:t>client-side</a:t>
            </a:r>
            <a:r>
              <a:rPr lang="en-IN" sz="2600" spc="-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1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validation</a:t>
            </a:r>
            <a:endParaRPr lang="en-IN" sz="2600" dirty="0" smtClean="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12065" marR="1166495">
              <a:lnSpc>
                <a:spcPct val="116100"/>
              </a:lnSpc>
              <a:buSzPct val="96428"/>
              <a:tabLst>
                <a:tab pos="368935" algn="l"/>
              </a:tabLst>
            </a:pPr>
            <a:r>
              <a:rPr lang="en-IN" sz="2600" b="1" spc="130" dirty="0" smtClean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lang="en-IN" sz="2600" b="1" spc="60" dirty="0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IN" sz="2600" b="1" spc="5" dirty="0" smtClean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IN" sz="2600" b="1" spc="60" dirty="0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IN" sz="2600" b="1" spc="135" dirty="0" smtClean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lang="en-IN" sz="2600" b="1" spc="60" dirty="0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IN" sz="2600" b="1" spc="200" dirty="0" smtClean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IN" sz="2600" b="1" spc="65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IN" sz="2600" b="1" spc="-29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IN" sz="2600" b="1" spc="-65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lang="en-IN" sz="260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IN" sz="2600" b="1" spc="114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lang="en-IN" sz="2600" b="1" spc="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IN" sz="2600" b="1" spc="-1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IN" sz="2600" spc="-225" dirty="0">
                <a:solidFill>
                  <a:schemeClr val="bg1"/>
                </a:solidFill>
                <a:latin typeface="Microsoft Sans Serif"/>
                <a:cs typeface="Microsoft Sans Serif"/>
              </a:rPr>
              <a:t>:</a:t>
            </a:r>
            <a:endParaRPr lang="en-IN" sz="2600" dirty="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12700" marR="1122680">
              <a:lnSpc>
                <a:spcPct val="116100"/>
              </a:lnSpc>
              <a:buSzPct val="96428"/>
              <a:buFont typeface="Lucida Sans Unicode"/>
              <a:buChar char="◦"/>
              <a:tabLst>
                <a:tab pos="368935" algn="l"/>
              </a:tabLst>
            </a:pPr>
            <a:r>
              <a:rPr lang="en-IN" sz="2600" b="1" spc="130" dirty="0" smtClean="0">
                <a:solidFill>
                  <a:schemeClr val="bg1"/>
                </a:solidFill>
                <a:latin typeface="Trebuchet MS"/>
                <a:cs typeface="Trebuchet MS"/>
              </a:rPr>
              <a:t>  	D</a:t>
            </a:r>
            <a:r>
              <a:rPr lang="en-IN" sz="2600" b="1" spc="60" dirty="0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IN" sz="2600" b="1" spc="5" dirty="0" smtClean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IN" sz="2600" b="1" spc="60" dirty="0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IN" sz="2600" b="1" spc="135" dirty="0" smtClean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lang="en-IN" sz="2600" b="1" spc="60" dirty="0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IN" sz="2600" b="1" spc="200" dirty="0" smtClean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IN" sz="2600" b="1" spc="65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IN" sz="2600" b="1" spc="-29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IN" sz="2600" b="1" spc="325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lang="en-IN" sz="260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IN" sz="2600" b="1" spc="-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lang="en-IN" sz="260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IN" sz="2600" b="1" spc="12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lang="en-IN" sz="2600" b="1" spc="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IN" sz="2600" b="1" spc="155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lang="en-IN" sz="2600" b="1" spc="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IN" sz="2600" b="1" spc="-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lang="en-IN" sz="2600" b="1" spc="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IN" sz="2600" b="1" spc="-2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IN" sz="2600" b="1" spc="18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IN" sz="2600" b="1" spc="114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lang="en-IN" sz="2600" b="1" spc="20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IN" sz="2600" b="1" spc="5" dirty="0">
                <a:solidFill>
                  <a:schemeClr val="bg1"/>
                </a:solidFill>
                <a:latin typeface="Trebuchet MS"/>
                <a:cs typeface="Trebuchet MS"/>
              </a:rPr>
              <a:t>te</a:t>
            </a:r>
            <a:r>
              <a:rPr lang="en-IN" sz="2600" b="1" spc="120" dirty="0">
                <a:solidFill>
                  <a:schemeClr val="bg1"/>
                </a:solidFill>
                <a:latin typeface="Trebuchet MS"/>
                <a:cs typeface="Trebuchet MS"/>
              </a:rPr>
              <a:t>m  </a:t>
            </a:r>
            <a:r>
              <a:rPr lang="en-IN" sz="2600" b="1" spc="70" dirty="0">
                <a:solidFill>
                  <a:schemeClr val="bg1"/>
                </a:solidFill>
                <a:latin typeface="Trebuchet MS"/>
                <a:cs typeface="Trebuchet MS"/>
              </a:rPr>
              <a:t>(DBMS)</a:t>
            </a:r>
            <a:r>
              <a:rPr lang="en-IN" sz="2600" spc="70" dirty="0">
                <a:solidFill>
                  <a:schemeClr val="bg1"/>
                </a:solidFill>
                <a:latin typeface="Microsoft Sans Serif"/>
                <a:cs typeface="Microsoft Sans Serif"/>
              </a:rPr>
              <a:t>: </a:t>
            </a:r>
            <a:r>
              <a:rPr lang="en-IN" sz="2600" spc="-5" dirty="0">
                <a:solidFill>
                  <a:schemeClr val="bg1"/>
                </a:solidFill>
                <a:latin typeface="Microsoft Sans Serif"/>
                <a:cs typeface="Microsoft Sans Serif"/>
              </a:rPr>
              <a:t>Stores </a:t>
            </a:r>
            <a:r>
              <a:rPr lang="en-IN" sz="2600" spc="25" dirty="0">
                <a:solidFill>
                  <a:schemeClr val="bg1"/>
                </a:solidFill>
                <a:latin typeface="Microsoft Sans Serif"/>
                <a:cs typeface="Microsoft Sans Serif"/>
              </a:rPr>
              <a:t>and </a:t>
            </a:r>
            <a:r>
              <a:rPr lang="en-IN" sz="2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manages </a:t>
            </a:r>
            <a:r>
              <a:rPr lang="en-IN" sz="2600" spc="85" dirty="0">
                <a:solidFill>
                  <a:schemeClr val="bg1"/>
                </a:solidFill>
                <a:latin typeface="Microsoft Sans Serif"/>
                <a:cs typeface="Microsoft Sans Serif"/>
              </a:rPr>
              <a:t>the </a:t>
            </a:r>
            <a:r>
              <a:rPr lang="en-IN" sz="2600" spc="15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system's</a:t>
            </a:r>
            <a:r>
              <a:rPr lang="en-IN" sz="2600" spc="-12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-1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data.</a:t>
            </a:r>
            <a:endParaRPr lang="en-IN" sz="2600" dirty="0">
              <a:solidFill>
                <a:schemeClr val="bg1"/>
              </a:solidFill>
            </a:endParaRPr>
          </a:p>
          <a:p>
            <a:pPr marL="12700" marR="1122680">
              <a:lnSpc>
                <a:spcPct val="116100"/>
              </a:lnSpc>
              <a:buSzPct val="96428"/>
              <a:buFont typeface="Lucida Sans Unicode"/>
              <a:buChar char="◦"/>
              <a:tabLst>
                <a:tab pos="368935" algn="l"/>
              </a:tabLst>
            </a:pPr>
            <a:r>
              <a:rPr lang="en-IN" sz="2600" b="1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b="1" spc="-3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	</a:t>
            </a:r>
            <a:r>
              <a:rPr lang="en-IN" sz="2600" b="1" spc="-30" dirty="0" smtClean="0">
                <a:solidFill>
                  <a:schemeClr val="bg1"/>
                </a:solidFill>
                <a:latin typeface="Trebuchet MS"/>
                <a:cs typeface="Trebuchet MS"/>
              </a:rPr>
              <a:t>Relational </a:t>
            </a:r>
            <a:r>
              <a:rPr lang="en-IN" sz="2600" b="1" spc="90" dirty="0">
                <a:solidFill>
                  <a:schemeClr val="bg1"/>
                </a:solidFill>
                <a:latin typeface="Trebuchet MS"/>
                <a:cs typeface="Trebuchet MS"/>
              </a:rPr>
              <a:t>Database </a:t>
            </a:r>
            <a:r>
              <a:rPr lang="en-IN" sz="2600" b="1" spc="-20" dirty="0">
                <a:solidFill>
                  <a:schemeClr val="bg1"/>
                </a:solidFill>
                <a:latin typeface="Trebuchet MS"/>
                <a:cs typeface="Trebuchet MS"/>
              </a:rPr>
              <a:t>(SQLite): </a:t>
            </a:r>
            <a:r>
              <a:rPr lang="en-IN" sz="2600" spc="-40" dirty="0">
                <a:solidFill>
                  <a:schemeClr val="bg1"/>
                </a:solidFill>
                <a:latin typeface="Microsoft Sans Serif"/>
                <a:cs typeface="Microsoft Sans Serif"/>
              </a:rPr>
              <a:t>Handles </a:t>
            </a:r>
            <a:r>
              <a:rPr lang="en-IN" sz="2600" spc="-73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-60" dirty="0">
                <a:solidFill>
                  <a:schemeClr val="bg1"/>
                </a:solidFill>
                <a:latin typeface="Microsoft Sans Serif"/>
                <a:cs typeface="Microsoft Sans Serif"/>
              </a:rPr>
              <a:t>s</a:t>
            </a:r>
            <a:r>
              <a:rPr lang="en-IN" sz="2600" spc="245" dirty="0">
                <a:solidFill>
                  <a:schemeClr val="bg1"/>
                </a:solidFill>
                <a:latin typeface="Microsoft Sans Serif"/>
                <a:cs typeface="Microsoft Sans Serif"/>
              </a:rPr>
              <a:t>t</a:t>
            </a:r>
            <a:r>
              <a:rPr lang="en-IN" sz="2600" spc="20" dirty="0">
                <a:solidFill>
                  <a:schemeClr val="bg1"/>
                </a:solidFill>
                <a:latin typeface="Microsoft Sans Serif"/>
                <a:cs typeface="Microsoft Sans Serif"/>
              </a:rPr>
              <a:t>r</a:t>
            </a:r>
            <a:r>
              <a:rPr lang="en-IN" sz="2600" spc="-20" dirty="0">
                <a:solidFill>
                  <a:schemeClr val="bg1"/>
                </a:solidFill>
                <a:latin typeface="Microsoft Sans Serif"/>
                <a:cs typeface="Microsoft Sans Serif"/>
              </a:rPr>
              <a:t>u</a:t>
            </a:r>
            <a:r>
              <a:rPr lang="en-IN" sz="2600" spc="135" dirty="0">
                <a:solidFill>
                  <a:schemeClr val="bg1"/>
                </a:solidFill>
                <a:latin typeface="Microsoft Sans Serif"/>
                <a:cs typeface="Microsoft Sans Serif"/>
              </a:rPr>
              <a:t>c</a:t>
            </a:r>
            <a:r>
              <a:rPr lang="en-IN" sz="2600" spc="245" dirty="0">
                <a:solidFill>
                  <a:schemeClr val="bg1"/>
                </a:solidFill>
                <a:latin typeface="Microsoft Sans Serif"/>
                <a:cs typeface="Microsoft Sans Serif"/>
              </a:rPr>
              <a:t>t</a:t>
            </a:r>
            <a:r>
              <a:rPr lang="en-IN" sz="2600" spc="-20" dirty="0">
                <a:solidFill>
                  <a:schemeClr val="bg1"/>
                </a:solidFill>
                <a:latin typeface="Microsoft Sans Serif"/>
                <a:cs typeface="Microsoft Sans Serif"/>
              </a:rPr>
              <a:t>u</a:t>
            </a:r>
            <a:r>
              <a:rPr lang="en-IN" sz="2600" spc="20" dirty="0">
                <a:solidFill>
                  <a:schemeClr val="bg1"/>
                </a:solidFill>
                <a:latin typeface="Microsoft Sans Serif"/>
                <a:cs typeface="Microsoft Sans Serif"/>
              </a:rPr>
              <a:t>r</a:t>
            </a:r>
            <a:r>
              <a:rPr lang="en-IN" sz="2600" spc="-25" dirty="0">
                <a:solidFill>
                  <a:schemeClr val="bg1"/>
                </a:solidFill>
                <a:latin typeface="Microsoft Sans Serif"/>
                <a:cs typeface="Microsoft Sans Serif"/>
              </a:rPr>
              <a:t>e</a:t>
            </a:r>
            <a:r>
              <a:rPr lang="en-IN" sz="2600" spc="200" dirty="0">
                <a:solidFill>
                  <a:schemeClr val="bg1"/>
                </a:solidFill>
                <a:latin typeface="Microsoft Sans Serif"/>
                <a:cs typeface="Microsoft Sans Serif"/>
              </a:rPr>
              <a:t>d</a:t>
            </a:r>
            <a:r>
              <a:rPr lang="en-IN" sz="2600" spc="-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140" dirty="0">
                <a:solidFill>
                  <a:schemeClr val="bg1"/>
                </a:solidFill>
                <a:latin typeface="Microsoft Sans Serif"/>
                <a:cs typeface="Microsoft Sans Serif"/>
              </a:rPr>
              <a:t>d</a:t>
            </a:r>
            <a:r>
              <a:rPr lang="en-IN" sz="2600" spc="-105" dirty="0">
                <a:solidFill>
                  <a:schemeClr val="bg1"/>
                </a:solidFill>
                <a:latin typeface="Microsoft Sans Serif"/>
                <a:cs typeface="Microsoft Sans Serif"/>
              </a:rPr>
              <a:t>a</a:t>
            </a:r>
            <a:r>
              <a:rPr lang="en-IN" sz="2600" spc="245" dirty="0">
                <a:solidFill>
                  <a:schemeClr val="bg1"/>
                </a:solidFill>
                <a:latin typeface="Microsoft Sans Serif"/>
                <a:cs typeface="Microsoft Sans Serif"/>
              </a:rPr>
              <a:t>t</a:t>
            </a:r>
            <a:r>
              <a:rPr lang="en-IN" sz="2600" spc="-45" dirty="0">
                <a:solidFill>
                  <a:schemeClr val="bg1"/>
                </a:solidFill>
                <a:latin typeface="Microsoft Sans Serif"/>
                <a:cs typeface="Microsoft Sans Serif"/>
              </a:rPr>
              <a:t>a</a:t>
            </a:r>
            <a:r>
              <a:rPr lang="en-IN" sz="2600" spc="-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20" dirty="0">
                <a:solidFill>
                  <a:schemeClr val="bg1"/>
                </a:solidFill>
                <a:latin typeface="Microsoft Sans Serif"/>
                <a:cs typeface="Microsoft Sans Serif"/>
              </a:rPr>
              <a:t>r</a:t>
            </a:r>
            <a:r>
              <a:rPr lang="en-IN" sz="2600" spc="-25" dirty="0">
                <a:solidFill>
                  <a:schemeClr val="bg1"/>
                </a:solidFill>
                <a:latin typeface="Microsoft Sans Serif"/>
                <a:cs typeface="Microsoft Sans Serif"/>
              </a:rPr>
              <a:t>e</a:t>
            </a:r>
            <a:r>
              <a:rPr lang="en-IN" sz="2600" spc="-80" dirty="0">
                <a:solidFill>
                  <a:schemeClr val="bg1"/>
                </a:solidFill>
                <a:latin typeface="Microsoft Sans Serif"/>
                <a:cs typeface="Microsoft Sans Serif"/>
              </a:rPr>
              <a:t>l</a:t>
            </a:r>
            <a:r>
              <a:rPr lang="en-IN" sz="2600" spc="-105" dirty="0">
                <a:solidFill>
                  <a:schemeClr val="bg1"/>
                </a:solidFill>
                <a:latin typeface="Microsoft Sans Serif"/>
                <a:cs typeface="Microsoft Sans Serif"/>
              </a:rPr>
              <a:t>a</a:t>
            </a:r>
            <a:r>
              <a:rPr lang="en-IN" sz="2600" spc="245" dirty="0">
                <a:solidFill>
                  <a:schemeClr val="bg1"/>
                </a:solidFill>
                <a:latin typeface="Microsoft Sans Serif"/>
                <a:cs typeface="Microsoft Sans Serif"/>
              </a:rPr>
              <a:t>t</a:t>
            </a:r>
            <a:r>
              <a:rPr lang="en-IN" sz="2600" spc="-25" dirty="0">
                <a:solidFill>
                  <a:schemeClr val="bg1"/>
                </a:solidFill>
                <a:latin typeface="Microsoft Sans Serif"/>
                <a:cs typeface="Microsoft Sans Serif"/>
              </a:rPr>
              <a:t>e</a:t>
            </a:r>
            <a:r>
              <a:rPr lang="en-IN" sz="2600" spc="200" dirty="0">
                <a:solidFill>
                  <a:schemeClr val="bg1"/>
                </a:solidFill>
                <a:latin typeface="Microsoft Sans Serif"/>
                <a:cs typeface="Microsoft Sans Serif"/>
              </a:rPr>
              <a:t>d</a:t>
            </a:r>
            <a:r>
              <a:rPr lang="en-IN" sz="2600" spc="-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245" dirty="0">
                <a:solidFill>
                  <a:schemeClr val="bg1"/>
                </a:solidFill>
                <a:latin typeface="Microsoft Sans Serif"/>
                <a:cs typeface="Microsoft Sans Serif"/>
              </a:rPr>
              <a:t>t</a:t>
            </a:r>
            <a:r>
              <a:rPr lang="en-IN" sz="2600" spc="100" dirty="0">
                <a:solidFill>
                  <a:schemeClr val="bg1"/>
                </a:solidFill>
                <a:latin typeface="Microsoft Sans Serif"/>
                <a:cs typeface="Microsoft Sans Serif"/>
              </a:rPr>
              <a:t>o</a:t>
            </a:r>
            <a:r>
              <a:rPr lang="en-IN" sz="2600" spc="-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-114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	</a:t>
            </a:r>
            <a:r>
              <a:rPr lang="en-IN" sz="2600" spc="-2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u</a:t>
            </a:r>
            <a:r>
              <a:rPr lang="en-IN" sz="2600" spc="-6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s</a:t>
            </a:r>
            <a:r>
              <a:rPr lang="en-IN" sz="2600" spc="-25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e</a:t>
            </a:r>
            <a:r>
              <a:rPr lang="en-IN" sz="2600" spc="2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r</a:t>
            </a:r>
            <a:r>
              <a:rPr lang="en-IN" sz="2600" spc="-6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s</a:t>
            </a:r>
            <a:r>
              <a:rPr lang="en-IN" sz="2600" spc="-280" dirty="0">
                <a:solidFill>
                  <a:schemeClr val="bg1"/>
                </a:solidFill>
                <a:latin typeface="Microsoft Sans Serif"/>
                <a:cs typeface="Microsoft Sans Serif"/>
              </a:rPr>
              <a:t>,</a:t>
            </a:r>
            <a:r>
              <a:rPr lang="en-IN" sz="2600" spc="-114" dirty="0">
                <a:solidFill>
                  <a:schemeClr val="bg1"/>
                </a:solidFill>
                <a:latin typeface="Microsoft Sans Serif"/>
                <a:cs typeface="Microsoft Sans Serif"/>
              </a:rPr>
              <a:t>    </a:t>
            </a:r>
            <a:r>
              <a:rPr lang="en-IN" sz="2600" spc="140" dirty="0">
                <a:solidFill>
                  <a:schemeClr val="bg1"/>
                </a:solidFill>
                <a:latin typeface="Microsoft Sans Serif"/>
                <a:cs typeface="Microsoft Sans Serif"/>
              </a:rPr>
              <a:t>b</a:t>
            </a:r>
            <a:r>
              <a:rPr lang="en-IN" sz="2600" spc="40" dirty="0">
                <a:solidFill>
                  <a:schemeClr val="bg1"/>
                </a:solidFill>
                <a:latin typeface="Microsoft Sans Serif"/>
                <a:cs typeface="Microsoft Sans Serif"/>
              </a:rPr>
              <a:t>oo</a:t>
            </a:r>
            <a:r>
              <a:rPr lang="en-IN" sz="2600" spc="-50" dirty="0">
                <a:solidFill>
                  <a:schemeClr val="bg1"/>
                </a:solidFill>
                <a:latin typeface="Microsoft Sans Serif"/>
                <a:cs typeface="Microsoft Sans Serif"/>
              </a:rPr>
              <a:t>k</a:t>
            </a:r>
            <a:r>
              <a:rPr lang="en-IN" sz="2600" spc="-30" dirty="0">
                <a:solidFill>
                  <a:schemeClr val="bg1"/>
                </a:solidFill>
                <a:latin typeface="Microsoft Sans Serif"/>
                <a:cs typeface="Microsoft Sans Serif"/>
              </a:rPr>
              <a:t>i</a:t>
            </a:r>
            <a:r>
              <a:rPr lang="en-IN" sz="2600" spc="-20" dirty="0">
                <a:solidFill>
                  <a:schemeClr val="bg1"/>
                </a:solidFill>
                <a:latin typeface="Microsoft Sans Serif"/>
                <a:cs typeface="Microsoft Sans Serif"/>
              </a:rPr>
              <a:t>n</a:t>
            </a:r>
            <a:r>
              <a:rPr lang="en-IN" sz="2600" spc="-75" dirty="0">
                <a:solidFill>
                  <a:schemeClr val="bg1"/>
                </a:solidFill>
                <a:latin typeface="Microsoft Sans Serif"/>
                <a:cs typeface="Microsoft Sans Serif"/>
              </a:rPr>
              <a:t>g</a:t>
            </a:r>
            <a:r>
              <a:rPr lang="en-IN" sz="2600" spc="-60" dirty="0">
                <a:solidFill>
                  <a:schemeClr val="bg1"/>
                </a:solidFill>
                <a:latin typeface="Microsoft Sans Serif"/>
                <a:cs typeface="Microsoft Sans Serif"/>
              </a:rPr>
              <a:t>s</a:t>
            </a:r>
            <a:r>
              <a:rPr lang="en-IN" sz="2600" spc="-275" dirty="0">
                <a:solidFill>
                  <a:schemeClr val="bg1"/>
                </a:solidFill>
                <a:latin typeface="Microsoft Sans Serif"/>
                <a:cs typeface="Microsoft Sans Serif"/>
              </a:rPr>
              <a:t>,  </a:t>
            </a:r>
            <a:r>
              <a:rPr lang="en-IN" sz="2600" spc="-50" dirty="0">
                <a:solidFill>
                  <a:schemeClr val="bg1"/>
                </a:solidFill>
                <a:latin typeface="Microsoft Sans Serif"/>
                <a:cs typeface="Microsoft Sans Serif"/>
              </a:rPr>
              <a:t>buses,</a:t>
            </a:r>
            <a:r>
              <a:rPr lang="en-IN" sz="2600" spc="-12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IN" sz="2600" spc="-12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	</a:t>
            </a:r>
            <a:r>
              <a:rPr lang="en-IN" sz="2600" spc="3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etc.</a:t>
            </a:r>
          </a:p>
          <a:p>
            <a:pPr marL="12700" marR="1122680">
              <a:lnSpc>
                <a:spcPct val="116100"/>
              </a:lnSpc>
              <a:buSzPct val="96428"/>
              <a:tabLst>
                <a:tab pos="368935" algn="l"/>
              </a:tabLst>
            </a:pPr>
            <a:r>
              <a:rPr lang="en-US" sz="2600" b="1" spc="140" dirty="0" smtClean="0">
                <a:solidFill>
                  <a:schemeClr val="bg1"/>
                </a:solidFill>
                <a:latin typeface="Trebuchet MS"/>
                <a:cs typeface="Trebuchet MS"/>
              </a:rPr>
              <a:t>Application</a:t>
            </a:r>
            <a:r>
              <a:rPr lang="en-US" sz="2600" b="1" spc="-7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600" b="1" spc="110" dirty="0">
                <a:solidFill>
                  <a:schemeClr val="bg1"/>
                </a:solidFill>
                <a:latin typeface="Trebuchet MS"/>
                <a:cs typeface="Trebuchet MS"/>
              </a:rPr>
              <a:t>Layer</a:t>
            </a:r>
            <a:r>
              <a:rPr lang="en-US"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600" b="1" spc="125" dirty="0">
                <a:solidFill>
                  <a:schemeClr val="bg1"/>
                </a:solidFill>
                <a:latin typeface="Trebuchet MS"/>
                <a:cs typeface="Trebuchet MS"/>
              </a:rPr>
              <a:t>(Backend</a:t>
            </a:r>
            <a:r>
              <a:rPr lang="en-US" sz="2600" b="1" spc="125" dirty="0" smtClean="0">
                <a:solidFill>
                  <a:schemeClr val="bg1"/>
                </a:solidFill>
                <a:latin typeface="Trebuchet MS"/>
                <a:cs typeface="Trebuchet MS"/>
              </a:rPr>
              <a:t>):</a:t>
            </a:r>
            <a:endParaRPr lang="en-US" sz="26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0" marR="1122680" indent="-342900">
              <a:lnSpc>
                <a:spcPct val="116100"/>
              </a:lnSpc>
              <a:buSzPct val="96428"/>
              <a:buFont typeface="Courier New" panose="02070309020205020404" pitchFamily="49" charset="0"/>
              <a:buChar char="o"/>
              <a:tabLst>
                <a:tab pos="368935" algn="l"/>
              </a:tabLst>
            </a:pPr>
            <a:r>
              <a:rPr lang="en-US" sz="2600" b="1" spc="254" dirty="0" smtClean="0">
                <a:solidFill>
                  <a:schemeClr val="bg1"/>
                </a:solidFill>
                <a:latin typeface="Trebuchet MS"/>
                <a:cs typeface="Trebuchet MS"/>
              </a:rPr>
              <a:t>Web</a:t>
            </a:r>
            <a:r>
              <a:rPr lang="en-US" sz="2600" b="1" spc="-7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600" b="1" spc="45" dirty="0">
                <a:solidFill>
                  <a:schemeClr val="bg1"/>
                </a:solidFill>
                <a:latin typeface="Trebuchet MS"/>
                <a:cs typeface="Trebuchet MS"/>
              </a:rPr>
              <a:t>Server:</a:t>
            </a:r>
            <a:r>
              <a:rPr lang="en-US" sz="2600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600" spc="60" dirty="0">
                <a:solidFill>
                  <a:schemeClr val="bg1"/>
                </a:solidFill>
                <a:latin typeface="Microsoft Sans Serif"/>
                <a:cs typeface="Microsoft Sans Serif"/>
              </a:rPr>
              <a:t>Receives</a:t>
            </a:r>
            <a:r>
              <a:rPr lang="en-US" sz="2600" spc="11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-110" dirty="0">
                <a:solidFill>
                  <a:schemeClr val="bg1"/>
                </a:solidFill>
                <a:latin typeface="Microsoft Sans Serif"/>
                <a:cs typeface="Microsoft Sans Serif"/>
              </a:rPr>
              <a:t>HTTP</a:t>
            </a:r>
            <a:r>
              <a:rPr lang="en-US" sz="2600" spc="11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45" dirty="0">
                <a:solidFill>
                  <a:schemeClr val="bg1"/>
                </a:solidFill>
                <a:latin typeface="Microsoft Sans Serif"/>
                <a:cs typeface="Microsoft Sans Serif"/>
              </a:rPr>
              <a:t>requests</a:t>
            </a:r>
            <a:r>
              <a:rPr lang="en-US" sz="2600" spc="105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and</a:t>
            </a:r>
            <a:r>
              <a:rPr lang="en-US" sz="2600" spc="11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50" dirty="0">
                <a:solidFill>
                  <a:schemeClr val="bg1"/>
                </a:solidFill>
                <a:latin typeface="Microsoft Sans Serif"/>
                <a:cs typeface="Microsoft Sans Serif"/>
              </a:rPr>
              <a:t>routes </a:t>
            </a:r>
            <a:r>
              <a:rPr lang="en-US" sz="2600" spc="-73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90" dirty="0">
                <a:solidFill>
                  <a:schemeClr val="bg1"/>
                </a:solidFill>
                <a:latin typeface="Microsoft Sans Serif"/>
                <a:cs typeface="Microsoft Sans Serif"/>
              </a:rPr>
              <a:t>them</a:t>
            </a:r>
            <a:r>
              <a:rPr lang="en-US" sz="2600" spc="11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240" dirty="0">
                <a:solidFill>
                  <a:schemeClr val="bg1"/>
                </a:solidFill>
                <a:latin typeface="Microsoft Sans Serif"/>
                <a:cs typeface="Microsoft Sans Serif"/>
              </a:rPr>
              <a:t>to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75" dirty="0">
                <a:solidFill>
                  <a:schemeClr val="bg1"/>
                </a:solidFill>
                <a:latin typeface="Microsoft Sans Serif"/>
                <a:cs typeface="Microsoft Sans Serif"/>
              </a:rPr>
              <a:t>the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65" dirty="0">
                <a:solidFill>
                  <a:schemeClr val="bg1"/>
                </a:solidFill>
                <a:latin typeface="Microsoft Sans Serif"/>
                <a:cs typeface="Microsoft Sans Serif"/>
              </a:rPr>
              <a:t>appropriate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45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components.</a:t>
            </a:r>
            <a:endParaRPr lang="en-US" sz="2600" dirty="0" smtClean="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355600" marR="1122680" indent="-342900">
              <a:lnSpc>
                <a:spcPct val="116100"/>
              </a:lnSpc>
              <a:buSzPct val="96428"/>
              <a:buFont typeface="Courier New" panose="02070309020205020404" pitchFamily="49" charset="0"/>
              <a:buChar char="o"/>
              <a:tabLst>
                <a:tab pos="368935" algn="l"/>
              </a:tabLst>
            </a:pPr>
            <a:r>
              <a:rPr lang="en-US" sz="2600" b="1" spc="130" dirty="0" smtClean="0">
                <a:solidFill>
                  <a:schemeClr val="bg1"/>
                </a:solidFill>
                <a:latin typeface="Trebuchet MS"/>
                <a:cs typeface="Trebuchet MS"/>
              </a:rPr>
              <a:t>Authentication</a:t>
            </a:r>
            <a:r>
              <a:rPr lang="en-US" sz="2600" b="1" spc="-6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600" b="1" spc="17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600" b="1" spc="70" dirty="0">
                <a:solidFill>
                  <a:schemeClr val="bg1"/>
                </a:solidFill>
                <a:latin typeface="Trebuchet MS"/>
                <a:cs typeface="Trebuchet MS"/>
              </a:rPr>
              <a:t>Authorization</a:t>
            </a:r>
            <a:r>
              <a:rPr lang="en-US" sz="2600" spc="70" dirty="0">
                <a:solidFill>
                  <a:schemeClr val="bg1"/>
                </a:solidFill>
                <a:latin typeface="Microsoft Sans Serif"/>
                <a:cs typeface="Microsoft Sans Serif"/>
              </a:rPr>
              <a:t>:</a:t>
            </a:r>
            <a:r>
              <a:rPr lang="en-US" sz="2600" spc="12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60" dirty="0">
                <a:solidFill>
                  <a:schemeClr val="bg1"/>
                </a:solidFill>
                <a:latin typeface="Microsoft Sans Serif"/>
                <a:cs typeface="Microsoft Sans Serif"/>
              </a:rPr>
              <a:t>Manages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90" dirty="0">
                <a:solidFill>
                  <a:schemeClr val="bg1"/>
                </a:solidFill>
                <a:latin typeface="Microsoft Sans Serif"/>
                <a:cs typeface="Microsoft Sans Serif"/>
              </a:rPr>
              <a:t>user </a:t>
            </a:r>
            <a:r>
              <a:rPr lang="en-US" sz="2600" spc="-725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60" dirty="0">
                <a:solidFill>
                  <a:schemeClr val="bg1"/>
                </a:solidFill>
                <a:latin typeface="Microsoft Sans Serif"/>
                <a:cs typeface="Microsoft Sans Serif"/>
              </a:rPr>
              <a:t>authentication 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and </a:t>
            </a:r>
            <a:r>
              <a:rPr lang="en-US" sz="2600" spc="125" dirty="0">
                <a:solidFill>
                  <a:schemeClr val="bg1"/>
                </a:solidFill>
                <a:latin typeface="Microsoft Sans Serif"/>
                <a:cs typeface="Microsoft Sans Serif"/>
              </a:rPr>
              <a:t>authorization </a:t>
            </a:r>
            <a:r>
              <a:rPr lang="en-US" sz="2600" spc="155" dirty="0">
                <a:solidFill>
                  <a:schemeClr val="bg1"/>
                </a:solidFill>
                <a:latin typeface="Microsoft Sans Serif"/>
                <a:cs typeface="Microsoft Sans Serif"/>
              </a:rPr>
              <a:t>for </a:t>
            </a:r>
            <a:r>
              <a:rPr lang="en-US" sz="2600" spc="120" dirty="0">
                <a:solidFill>
                  <a:schemeClr val="bg1"/>
                </a:solidFill>
                <a:latin typeface="Microsoft Sans Serif"/>
                <a:cs typeface="Microsoft Sans Serif"/>
              </a:rPr>
              <a:t>secure access </a:t>
            </a:r>
            <a:r>
              <a:rPr lang="en-US" sz="2600" spc="125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240" dirty="0">
                <a:solidFill>
                  <a:schemeClr val="bg1"/>
                </a:solidFill>
                <a:latin typeface="Microsoft Sans Serif"/>
                <a:cs typeface="Microsoft Sans Serif"/>
              </a:rPr>
              <a:t>to</a:t>
            </a:r>
            <a:r>
              <a:rPr lang="en-US" sz="2600" spc="11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75" dirty="0">
                <a:solidFill>
                  <a:schemeClr val="bg1"/>
                </a:solidFill>
                <a:latin typeface="Microsoft Sans Serif"/>
                <a:cs typeface="Microsoft Sans Serif"/>
              </a:rPr>
              <a:t>the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2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system.</a:t>
            </a:r>
            <a:endParaRPr lang="en-US" sz="2600" dirty="0" smtClean="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355600" marR="1122680" indent="-342900">
              <a:lnSpc>
                <a:spcPct val="116100"/>
              </a:lnSpc>
              <a:buSzPct val="96428"/>
              <a:buFont typeface="Courier New" panose="02070309020205020404" pitchFamily="49" charset="0"/>
              <a:buChar char="o"/>
              <a:tabLst>
                <a:tab pos="368935" algn="l"/>
              </a:tabLst>
            </a:pPr>
            <a:r>
              <a:rPr lang="en-US" sz="2600" b="1" spc="180" dirty="0" smtClean="0">
                <a:solidFill>
                  <a:schemeClr val="bg1"/>
                </a:solidFill>
                <a:latin typeface="Trebuchet MS"/>
                <a:cs typeface="Trebuchet MS"/>
              </a:rPr>
              <a:t>Business </a:t>
            </a:r>
            <a:r>
              <a:rPr lang="en-US" sz="2600" b="1" spc="70" dirty="0">
                <a:solidFill>
                  <a:schemeClr val="bg1"/>
                </a:solidFill>
                <a:latin typeface="Trebuchet MS"/>
                <a:cs typeface="Trebuchet MS"/>
              </a:rPr>
              <a:t>Logic: </a:t>
            </a:r>
            <a:r>
              <a:rPr lang="en-US" sz="2600" spc="140" dirty="0">
                <a:solidFill>
                  <a:schemeClr val="bg1"/>
                </a:solidFill>
                <a:latin typeface="Microsoft Sans Serif"/>
                <a:cs typeface="Microsoft Sans Serif"/>
              </a:rPr>
              <a:t>Implements </a:t>
            </a:r>
            <a:r>
              <a:rPr lang="en-US" sz="2600" spc="175" dirty="0">
                <a:solidFill>
                  <a:schemeClr val="bg1"/>
                </a:solidFill>
                <a:latin typeface="Microsoft Sans Serif"/>
                <a:cs typeface="Microsoft Sans Serif"/>
              </a:rPr>
              <a:t>the </a:t>
            </a:r>
            <a:r>
              <a:rPr lang="en-US" sz="2600" spc="155" dirty="0">
                <a:solidFill>
                  <a:schemeClr val="bg1"/>
                </a:solidFill>
                <a:latin typeface="Microsoft Sans Serif"/>
                <a:cs typeface="Microsoft Sans Serif"/>
              </a:rPr>
              <a:t>core </a:t>
            </a:r>
            <a:r>
              <a:rPr lang="en-US" sz="2600" spc="16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40" dirty="0">
                <a:solidFill>
                  <a:schemeClr val="bg1"/>
                </a:solidFill>
                <a:latin typeface="Microsoft Sans Serif"/>
                <a:cs typeface="Microsoft Sans Serif"/>
              </a:rPr>
              <a:t>functionalities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60" dirty="0">
                <a:solidFill>
                  <a:schemeClr val="bg1"/>
                </a:solidFill>
                <a:latin typeface="Microsoft Sans Serif"/>
                <a:cs typeface="Microsoft Sans Serif"/>
              </a:rPr>
              <a:t>of</a:t>
            </a:r>
            <a:r>
              <a:rPr lang="en-US" sz="2600" spc="12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75" dirty="0">
                <a:solidFill>
                  <a:schemeClr val="bg1"/>
                </a:solidFill>
                <a:latin typeface="Microsoft Sans Serif"/>
                <a:cs typeface="Microsoft Sans Serif"/>
              </a:rPr>
              <a:t>the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35" dirty="0">
                <a:solidFill>
                  <a:schemeClr val="bg1"/>
                </a:solidFill>
                <a:latin typeface="Microsoft Sans Serif"/>
                <a:cs typeface="Microsoft Sans Serif"/>
              </a:rPr>
              <a:t>flight</a:t>
            </a:r>
            <a:r>
              <a:rPr lang="en-US" sz="2600" spc="12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25" dirty="0">
                <a:solidFill>
                  <a:schemeClr val="bg1"/>
                </a:solidFill>
                <a:latin typeface="Microsoft Sans Serif"/>
                <a:cs typeface="Microsoft Sans Serif"/>
              </a:rPr>
              <a:t>booking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20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system.</a:t>
            </a:r>
            <a:endParaRPr lang="en-US" sz="2600" dirty="0" smtClean="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355600" marR="1122680" indent="-342900">
              <a:lnSpc>
                <a:spcPct val="116100"/>
              </a:lnSpc>
              <a:buSzPct val="96428"/>
              <a:buFont typeface="Courier New" panose="02070309020205020404" pitchFamily="49" charset="0"/>
              <a:buChar char="o"/>
              <a:tabLst>
                <a:tab pos="368935" algn="l"/>
              </a:tabLst>
            </a:pPr>
            <a:r>
              <a:rPr lang="en-US" sz="2600" b="1" spc="10" dirty="0" smtClean="0">
                <a:solidFill>
                  <a:schemeClr val="bg1"/>
                </a:solidFill>
                <a:latin typeface="Trebuchet MS"/>
                <a:cs typeface="Trebuchet MS"/>
              </a:rPr>
              <a:t>API</a:t>
            </a:r>
            <a:r>
              <a:rPr lang="en-US" sz="2600" b="1" spc="1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lang="en-US" sz="2600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600" spc="90" dirty="0">
                <a:solidFill>
                  <a:schemeClr val="bg1"/>
                </a:solidFill>
                <a:latin typeface="Microsoft Sans Serif"/>
                <a:cs typeface="Microsoft Sans Serif"/>
              </a:rPr>
              <a:t>Defines</a:t>
            </a:r>
            <a:r>
              <a:rPr lang="en-US" sz="2600" spc="12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65" dirty="0">
                <a:solidFill>
                  <a:schemeClr val="bg1"/>
                </a:solidFill>
                <a:latin typeface="Microsoft Sans Serif"/>
                <a:cs typeface="Microsoft Sans Serif"/>
              </a:rPr>
              <a:t>endpoints</a:t>
            </a:r>
            <a:r>
              <a:rPr lang="en-US" sz="2600" spc="12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240" dirty="0">
                <a:solidFill>
                  <a:schemeClr val="bg1"/>
                </a:solidFill>
                <a:latin typeface="Microsoft Sans Serif"/>
                <a:cs typeface="Microsoft Sans Serif"/>
              </a:rPr>
              <a:t>to</a:t>
            </a:r>
            <a:r>
              <a:rPr lang="en-US" sz="2600" spc="12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expose</a:t>
            </a:r>
            <a:r>
              <a:rPr lang="en-US" sz="2600" spc="12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40" dirty="0">
                <a:solidFill>
                  <a:schemeClr val="bg1"/>
                </a:solidFill>
                <a:latin typeface="Microsoft Sans Serif"/>
                <a:cs typeface="Microsoft Sans Serif"/>
              </a:rPr>
              <a:t>functionalities </a:t>
            </a:r>
            <a:r>
              <a:rPr lang="en-US" sz="2600" spc="-730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55" dirty="0">
                <a:solidFill>
                  <a:schemeClr val="bg1"/>
                </a:solidFill>
                <a:latin typeface="Microsoft Sans Serif"/>
                <a:cs typeface="Microsoft Sans Serif"/>
              </a:rPr>
              <a:t>for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75" dirty="0">
                <a:solidFill>
                  <a:schemeClr val="bg1"/>
                </a:solidFill>
                <a:latin typeface="Microsoft Sans Serif"/>
                <a:cs typeface="Microsoft Sans Serif"/>
              </a:rPr>
              <a:t>frontend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 and </a:t>
            </a:r>
            <a:r>
              <a:rPr lang="en-US" sz="2600" spc="110" dirty="0">
                <a:solidFill>
                  <a:schemeClr val="bg1"/>
                </a:solidFill>
                <a:latin typeface="Microsoft Sans Serif"/>
                <a:cs typeface="Microsoft Sans Serif"/>
              </a:rPr>
              <a:t>external</a:t>
            </a:r>
            <a:r>
              <a:rPr lang="en-US" sz="2600" spc="114" dirty="0">
                <a:solidFill>
                  <a:schemeClr val="bg1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10" dirty="0">
                <a:solidFill>
                  <a:schemeClr val="bg1"/>
                </a:solidFill>
                <a:latin typeface="Microsoft Sans Serif"/>
                <a:cs typeface="Microsoft Sans Serif"/>
              </a:rPr>
              <a:t>integrations.</a:t>
            </a:r>
            <a:endParaRPr lang="en-US" sz="2600" dirty="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12700" marR="1122680">
              <a:lnSpc>
                <a:spcPct val="116100"/>
              </a:lnSpc>
              <a:buSzPct val="96428"/>
              <a:buFont typeface="Lucida Sans Unicode"/>
              <a:buChar char="◦"/>
              <a:tabLst>
                <a:tab pos="368935" algn="l"/>
              </a:tabLst>
            </a:pPr>
            <a:endParaRPr lang="en-IN" sz="2400" dirty="0" smtClean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3379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9670"/>
            <a:ext cx="8001000" cy="7924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 DIAGRM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9" b="14341"/>
          <a:stretch/>
        </p:blipFill>
        <p:spPr>
          <a:xfrm>
            <a:off x="1077466" y="1271451"/>
            <a:ext cx="6413302" cy="47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11032"/>
            <a:ext cx="8001000" cy="855619"/>
          </a:xfrm>
        </p:spPr>
        <p:txBody>
          <a:bodyPr/>
          <a:lstStyle/>
          <a:p>
            <a:r>
              <a:rPr lang="en-IN" dirty="0" smtClean="0"/>
              <a:t>CHALLENGES FACED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3" y="984069"/>
            <a:ext cx="11037526" cy="5730240"/>
          </a:xfrm>
        </p:spPr>
        <p:txBody>
          <a:bodyPr/>
          <a:lstStyle/>
          <a:p>
            <a:pPr marL="12700" marR="742315">
              <a:lnSpc>
                <a:spcPct val="116100"/>
              </a:lnSpc>
              <a:spcBef>
                <a:spcPts val="100"/>
              </a:spcBef>
            </a:pPr>
            <a:r>
              <a:rPr lang="en-US" sz="2400" b="1" spc="15" dirty="0">
                <a:latin typeface="Trebuchet MS"/>
                <a:cs typeface="Trebuchet MS"/>
              </a:rPr>
              <a:t>User</a:t>
            </a:r>
            <a:r>
              <a:rPr lang="en-US" sz="2400" b="1" spc="-280" dirty="0">
                <a:latin typeface="Trebuchet MS"/>
                <a:cs typeface="Trebuchet MS"/>
              </a:rPr>
              <a:t> </a:t>
            </a:r>
            <a:r>
              <a:rPr lang="en-US" sz="2400" b="1" spc="10" dirty="0">
                <a:latin typeface="Trebuchet MS"/>
                <a:cs typeface="Trebuchet MS"/>
              </a:rPr>
              <a:t>Authentication</a:t>
            </a:r>
            <a:r>
              <a:rPr lang="en-US" sz="2400" b="1" spc="-280" dirty="0">
                <a:latin typeface="Trebuchet MS"/>
                <a:cs typeface="Trebuchet MS"/>
              </a:rPr>
              <a:t> </a:t>
            </a:r>
            <a:r>
              <a:rPr lang="en-US" sz="2400" b="1" spc="80" dirty="0">
                <a:latin typeface="Trebuchet MS"/>
                <a:cs typeface="Trebuchet MS"/>
              </a:rPr>
              <a:t>and</a:t>
            </a:r>
            <a:r>
              <a:rPr lang="en-US" sz="2400" b="1" spc="-275" dirty="0">
                <a:latin typeface="Trebuchet MS"/>
                <a:cs typeface="Trebuchet MS"/>
              </a:rPr>
              <a:t> </a:t>
            </a:r>
            <a:r>
              <a:rPr lang="en-US" sz="2400" b="1" spc="-20" dirty="0">
                <a:latin typeface="Trebuchet MS"/>
                <a:cs typeface="Trebuchet MS"/>
              </a:rPr>
              <a:t>Security:</a:t>
            </a:r>
            <a:r>
              <a:rPr lang="en-US" sz="2400" b="1" spc="-200" dirty="0">
                <a:latin typeface="Trebuchet MS"/>
                <a:cs typeface="Trebuchet MS"/>
              </a:rPr>
              <a:t> </a:t>
            </a:r>
            <a:r>
              <a:rPr lang="en-US" sz="2400" spc="15" dirty="0">
                <a:latin typeface="Microsoft Sans Serif"/>
                <a:cs typeface="Microsoft Sans Serif"/>
              </a:rPr>
              <a:t>Implementing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spc="-45" dirty="0">
                <a:latin typeface="Microsoft Sans Serif"/>
                <a:cs typeface="Microsoft Sans Serif"/>
              </a:rPr>
              <a:t>a</a:t>
            </a:r>
            <a:r>
              <a:rPr lang="en-US" sz="2400" spc="-100" dirty="0">
                <a:latin typeface="Microsoft Sans Serif"/>
                <a:cs typeface="Microsoft Sans Serif"/>
              </a:rPr>
              <a:t> </a:t>
            </a:r>
            <a:r>
              <a:rPr lang="en-US" sz="2400" spc="70" dirty="0">
                <a:latin typeface="Microsoft Sans Serif"/>
                <a:cs typeface="Microsoft Sans Serif"/>
              </a:rPr>
              <a:t>robust</a:t>
            </a:r>
            <a:r>
              <a:rPr lang="en-US" sz="2400" spc="-10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user</a:t>
            </a:r>
            <a:r>
              <a:rPr lang="en-US" sz="2400" spc="-100" dirty="0">
                <a:latin typeface="Microsoft Sans Serif"/>
                <a:cs typeface="Microsoft Sans Serif"/>
              </a:rPr>
              <a:t> </a:t>
            </a:r>
            <a:r>
              <a:rPr lang="en-US" sz="2400" spc="40" dirty="0">
                <a:latin typeface="Microsoft Sans Serif"/>
                <a:cs typeface="Microsoft Sans Serif"/>
              </a:rPr>
              <a:t>authentication</a:t>
            </a:r>
            <a:r>
              <a:rPr lang="en-US" sz="2400" spc="-100" dirty="0">
                <a:latin typeface="Microsoft Sans Serif"/>
                <a:cs typeface="Microsoft Sans Serif"/>
              </a:rPr>
              <a:t> </a:t>
            </a:r>
            <a:r>
              <a:rPr lang="en-US" sz="2400" spc="60" dirty="0">
                <a:latin typeface="Microsoft Sans Serif"/>
                <a:cs typeface="Microsoft Sans Serif"/>
              </a:rPr>
              <a:t>system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spc="70" dirty="0">
                <a:latin typeface="Microsoft Sans Serif"/>
                <a:cs typeface="Microsoft Sans Serif"/>
              </a:rPr>
              <a:t>with </a:t>
            </a:r>
            <a:r>
              <a:rPr lang="en-US" sz="2400" spc="-725" dirty="0">
                <a:latin typeface="Microsoft Sans Serif"/>
                <a:cs typeface="Microsoft Sans Serif"/>
              </a:rPr>
              <a:t> </a:t>
            </a:r>
            <a:r>
              <a:rPr lang="en-US" sz="2400" spc="50" dirty="0">
                <a:latin typeface="Microsoft Sans Serif"/>
                <a:cs typeface="Microsoft Sans Serif"/>
              </a:rPr>
              <a:t>appropriate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50" dirty="0">
                <a:latin typeface="Microsoft Sans Serif"/>
                <a:cs typeface="Microsoft Sans Serif"/>
              </a:rPr>
              <a:t>security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measures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25" dirty="0">
                <a:latin typeface="Microsoft Sans Serif"/>
                <a:cs typeface="Microsoft Sans Serif"/>
              </a:rPr>
              <a:t>can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85" dirty="0">
                <a:latin typeface="Microsoft Sans Serif"/>
                <a:cs typeface="Microsoft Sans Serif"/>
              </a:rPr>
              <a:t>be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-45" dirty="0">
                <a:latin typeface="Microsoft Sans Serif"/>
                <a:cs typeface="Microsoft Sans Serif"/>
              </a:rPr>
              <a:t>a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-30" dirty="0">
                <a:latin typeface="Microsoft Sans Serif"/>
                <a:cs typeface="Microsoft Sans Serif"/>
              </a:rPr>
              <a:t>challenging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-40" dirty="0">
                <a:latin typeface="Microsoft Sans Serif"/>
                <a:cs typeface="Microsoft Sans Serif"/>
              </a:rPr>
              <a:t>task.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12700" marR="401955">
              <a:lnSpc>
                <a:spcPct val="116100"/>
              </a:lnSpc>
            </a:pPr>
            <a:r>
              <a:rPr lang="en-US" sz="2400" b="1" spc="5" dirty="0">
                <a:latin typeface="Trebuchet MS"/>
                <a:cs typeface="Trebuchet MS"/>
              </a:rPr>
              <a:t>Validation</a:t>
            </a:r>
            <a:r>
              <a:rPr lang="en-US" sz="2400" b="1" spc="-285" dirty="0">
                <a:latin typeface="Trebuchet MS"/>
                <a:cs typeface="Trebuchet MS"/>
              </a:rPr>
              <a:t> </a:t>
            </a:r>
            <a:r>
              <a:rPr lang="en-US" sz="2400" b="1" spc="55" dirty="0">
                <a:latin typeface="Trebuchet MS"/>
                <a:cs typeface="Trebuchet MS"/>
              </a:rPr>
              <a:t>Mechanisms:</a:t>
            </a:r>
            <a:r>
              <a:rPr lang="en-US" sz="2400" b="1" spc="-204" dirty="0">
                <a:latin typeface="Trebuchet MS"/>
                <a:cs typeface="Trebuchet MS"/>
              </a:rPr>
              <a:t> </a:t>
            </a:r>
            <a:r>
              <a:rPr lang="en-US" sz="2400" spc="15" dirty="0">
                <a:latin typeface="Microsoft Sans Serif"/>
                <a:cs typeface="Microsoft Sans Serif"/>
              </a:rPr>
              <a:t>Implementing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spc="10" dirty="0">
                <a:latin typeface="Microsoft Sans Serif"/>
                <a:cs typeface="Microsoft Sans Serif"/>
              </a:rPr>
              <a:t>validation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spc="10" dirty="0">
                <a:latin typeface="Microsoft Sans Serif"/>
                <a:cs typeface="Microsoft Sans Serif"/>
              </a:rPr>
              <a:t>mechanisms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helps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ensure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spc="105" dirty="0">
                <a:latin typeface="Microsoft Sans Serif"/>
                <a:cs typeface="Microsoft Sans Serif"/>
              </a:rPr>
              <a:t>that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user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spc="75" dirty="0">
                <a:latin typeface="Microsoft Sans Serif"/>
                <a:cs typeface="Microsoft Sans Serif"/>
              </a:rPr>
              <a:t>input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is </a:t>
            </a:r>
            <a:r>
              <a:rPr lang="en-US" sz="2400" spc="-730" dirty="0">
                <a:latin typeface="Microsoft Sans Serif"/>
                <a:cs typeface="Microsoft Sans Serif"/>
              </a:rPr>
              <a:t> </a:t>
            </a:r>
            <a:r>
              <a:rPr lang="en-US" sz="2400" spc="40" dirty="0">
                <a:latin typeface="Microsoft Sans Serif"/>
                <a:cs typeface="Microsoft Sans Serif"/>
              </a:rPr>
              <a:t>accurate</a:t>
            </a:r>
            <a:r>
              <a:rPr lang="en-US" sz="2400" spc="-120" dirty="0">
                <a:latin typeface="Microsoft Sans Serif"/>
                <a:cs typeface="Microsoft Sans Serif"/>
              </a:rPr>
              <a:t> </a:t>
            </a:r>
            <a:r>
              <a:rPr lang="en-US" sz="2400" spc="25" dirty="0">
                <a:latin typeface="Microsoft Sans Serif"/>
                <a:cs typeface="Microsoft Sans Serif"/>
              </a:rPr>
              <a:t>and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20" dirty="0">
                <a:latin typeface="Microsoft Sans Serif"/>
                <a:cs typeface="Microsoft Sans Serif"/>
              </a:rPr>
              <a:t>consistent.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12700" marR="1219835">
              <a:lnSpc>
                <a:spcPct val="116100"/>
              </a:lnSpc>
            </a:pPr>
            <a:r>
              <a:rPr lang="en-US" sz="2400" b="1" spc="35" dirty="0">
                <a:latin typeface="Trebuchet MS"/>
                <a:cs typeface="Trebuchet MS"/>
              </a:rPr>
              <a:t>Designing</a:t>
            </a:r>
            <a:r>
              <a:rPr lang="en-US" sz="2400" b="1" spc="-285" dirty="0">
                <a:latin typeface="Trebuchet MS"/>
                <a:cs typeface="Trebuchet MS"/>
              </a:rPr>
              <a:t> </a:t>
            </a:r>
            <a:r>
              <a:rPr lang="en-US" sz="2400" b="1" spc="15" dirty="0">
                <a:latin typeface="Trebuchet MS"/>
                <a:cs typeface="Trebuchet MS"/>
              </a:rPr>
              <a:t>User</a:t>
            </a:r>
            <a:r>
              <a:rPr lang="en-US" sz="2400" b="1" spc="-285" dirty="0">
                <a:latin typeface="Trebuchet MS"/>
                <a:cs typeface="Trebuchet MS"/>
              </a:rPr>
              <a:t> </a:t>
            </a:r>
            <a:r>
              <a:rPr lang="en-US" sz="2400" b="1" spc="-45" dirty="0">
                <a:latin typeface="Trebuchet MS"/>
                <a:cs typeface="Trebuchet MS"/>
              </a:rPr>
              <a:t>Interface:</a:t>
            </a:r>
            <a:r>
              <a:rPr lang="en-US" sz="2400" b="1" spc="-210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Creating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spc="-30" dirty="0">
                <a:latin typeface="Microsoft Sans Serif"/>
                <a:cs typeface="Microsoft Sans Serif"/>
              </a:rPr>
              <a:t>an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45" dirty="0">
                <a:latin typeface="Microsoft Sans Serif"/>
                <a:cs typeface="Microsoft Sans Serif"/>
              </a:rPr>
              <a:t>intuitive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spc="25" dirty="0">
                <a:latin typeface="Microsoft Sans Serif"/>
                <a:cs typeface="Microsoft Sans Serif"/>
              </a:rPr>
              <a:t>and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45" dirty="0">
                <a:latin typeface="Microsoft Sans Serif"/>
                <a:cs typeface="Microsoft Sans Serif"/>
              </a:rPr>
              <a:t>user-friendly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spc="40" dirty="0">
                <a:latin typeface="Microsoft Sans Serif"/>
                <a:cs typeface="Microsoft Sans Serif"/>
              </a:rPr>
              <a:t>interface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is</a:t>
            </a:r>
            <a:r>
              <a:rPr lang="en-US" sz="2400" spc="-105" dirty="0">
                <a:latin typeface="Microsoft Sans Serif"/>
                <a:cs typeface="Microsoft Sans Serif"/>
              </a:rPr>
              <a:t> </a:t>
            </a:r>
            <a:r>
              <a:rPr lang="en-US" sz="2400" spc="15" dirty="0">
                <a:latin typeface="Microsoft Sans Serif"/>
                <a:cs typeface="Microsoft Sans Serif"/>
              </a:rPr>
              <a:t>crucial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70" dirty="0">
                <a:latin typeface="Microsoft Sans Serif"/>
                <a:cs typeface="Microsoft Sans Serif"/>
              </a:rPr>
              <a:t>for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-45" dirty="0">
                <a:latin typeface="Microsoft Sans Serif"/>
                <a:cs typeface="Microsoft Sans Serif"/>
              </a:rPr>
              <a:t>a </a:t>
            </a:r>
            <a:r>
              <a:rPr lang="en-US" sz="2400" spc="-725" dirty="0">
                <a:latin typeface="Microsoft Sans Serif"/>
                <a:cs typeface="Microsoft Sans Serif"/>
              </a:rPr>
              <a:t> </a:t>
            </a:r>
            <a:r>
              <a:rPr lang="en-US" sz="2400" spc="10" dirty="0">
                <a:latin typeface="Microsoft Sans Serif"/>
                <a:cs typeface="Microsoft Sans Serif"/>
              </a:rPr>
              <a:t>successful</a:t>
            </a:r>
            <a:r>
              <a:rPr lang="en-US" sz="2400" spc="-120" dirty="0">
                <a:latin typeface="Microsoft Sans Serif"/>
                <a:cs typeface="Microsoft Sans Serif"/>
              </a:rPr>
              <a:t> </a:t>
            </a:r>
            <a:r>
              <a:rPr lang="en-US" sz="2400" spc="40" dirty="0">
                <a:latin typeface="Microsoft Sans Serif"/>
                <a:cs typeface="Microsoft Sans Serif"/>
              </a:rPr>
              <a:t>bus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15" dirty="0">
                <a:latin typeface="Microsoft Sans Serif"/>
                <a:cs typeface="Microsoft Sans Serif"/>
              </a:rPr>
              <a:t>booking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10" dirty="0">
                <a:latin typeface="Microsoft Sans Serif"/>
                <a:cs typeface="Microsoft Sans Serif"/>
              </a:rPr>
              <a:t>system.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6100"/>
              </a:lnSpc>
            </a:pPr>
            <a:r>
              <a:rPr lang="en-US" sz="2400" b="1" spc="90" dirty="0">
                <a:latin typeface="Trebuchet MS"/>
                <a:cs typeface="Trebuchet MS"/>
              </a:rPr>
              <a:t>Database</a:t>
            </a:r>
            <a:r>
              <a:rPr lang="en-US" sz="2400" b="1" spc="-290" dirty="0">
                <a:latin typeface="Trebuchet MS"/>
                <a:cs typeface="Trebuchet MS"/>
              </a:rPr>
              <a:t> </a:t>
            </a:r>
            <a:r>
              <a:rPr lang="en-US" sz="2400" b="1" spc="60" dirty="0">
                <a:latin typeface="Trebuchet MS"/>
                <a:cs typeface="Trebuchet MS"/>
              </a:rPr>
              <a:t>Design</a:t>
            </a:r>
            <a:r>
              <a:rPr lang="en-US" sz="2400" b="1" spc="-285" dirty="0">
                <a:latin typeface="Trebuchet MS"/>
                <a:cs typeface="Trebuchet MS"/>
              </a:rPr>
              <a:t> </a:t>
            </a:r>
            <a:r>
              <a:rPr lang="en-US" sz="2400" b="1" spc="80" dirty="0">
                <a:latin typeface="Trebuchet MS"/>
                <a:cs typeface="Trebuchet MS"/>
              </a:rPr>
              <a:t>and</a:t>
            </a:r>
            <a:r>
              <a:rPr lang="en-US" sz="2400" b="1" spc="-285" dirty="0">
                <a:latin typeface="Trebuchet MS"/>
                <a:cs typeface="Trebuchet MS"/>
              </a:rPr>
              <a:t> </a:t>
            </a:r>
            <a:r>
              <a:rPr lang="en-US" sz="2400" b="1" spc="35" dirty="0">
                <a:latin typeface="Trebuchet MS"/>
                <a:cs typeface="Trebuchet MS"/>
              </a:rPr>
              <a:t>Management:</a:t>
            </a:r>
            <a:r>
              <a:rPr lang="en-US" sz="2400" b="1" spc="-210" dirty="0">
                <a:latin typeface="Trebuchet MS"/>
                <a:cs typeface="Trebuchet MS"/>
              </a:rPr>
              <a:t> </a:t>
            </a:r>
            <a:r>
              <a:rPr lang="en-US" sz="2400" spc="-45" dirty="0">
                <a:latin typeface="Microsoft Sans Serif"/>
                <a:cs typeface="Microsoft Sans Serif"/>
              </a:rPr>
              <a:t>Designing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-30" dirty="0">
                <a:latin typeface="Microsoft Sans Serif"/>
                <a:cs typeface="Microsoft Sans Serif"/>
              </a:rPr>
              <a:t>an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55" dirty="0">
                <a:latin typeface="Microsoft Sans Serif"/>
                <a:cs typeface="Microsoft Sans Serif"/>
              </a:rPr>
              <a:t>efficient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20" dirty="0">
                <a:latin typeface="Microsoft Sans Serif"/>
                <a:cs typeface="Microsoft Sans Serif"/>
              </a:rPr>
              <a:t>database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15" dirty="0">
                <a:latin typeface="Microsoft Sans Serif"/>
                <a:cs typeface="Microsoft Sans Serif"/>
              </a:rPr>
              <a:t>schema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25" dirty="0">
                <a:latin typeface="Microsoft Sans Serif"/>
                <a:cs typeface="Microsoft Sans Serif"/>
              </a:rPr>
              <a:t>and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-30" dirty="0">
                <a:latin typeface="Microsoft Sans Serif"/>
                <a:cs typeface="Microsoft Sans Serif"/>
              </a:rPr>
              <a:t>managing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85" dirty="0">
                <a:latin typeface="Microsoft Sans Serif"/>
                <a:cs typeface="Microsoft Sans Serif"/>
              </a:rPr>
              <a:t>the </a:t>
            </a:r>
            <a:r>
              <a:rPr lang="en-US" sz="2400" spc="-730" dirty="0">
                <a:latin typeface="Microsoft Sans Serif"/>
                <a:cs typeface="Microsoft Sans Serif"/>
              </a:rPr>
              <a:t> </a:t>
            </a:r>
            <a:r>
              <a:rPr lang="en-US" sz="2400" spc="20" dirty="0">
                <a:latin typeface="Microsoft Sans Serif"/>
                <a:cs typeface="Microsoft Sans Serif"/>
              </a:rPr>
              <a:t>database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30" dirty="0">
                <a:latin typeface="Microsoft Sans Serif"/>
                <a:cs typeface="Microsoft Sans Serif"/>
              </a:rPr>
              <a:t>operations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25" dirty="0">
                <a:latin typeface="Microsoft Sans Serif"/>
                <a:cs typeface="Microsoft Sans Serif"/>
              </a:rPr>
              <a:t>can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spc="85" dirty="0">
                <a:latin typeface="Microsoft Sans Serif"/>
                <a:cs typeface="Microsoft Sans Serif"/>
              </a:rPr>
              <a:t>be</a:t>
            </a:r>
            <a:r>
              <a:rPr lang="en-US" sz="2400" spc="-114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complex.</a:t>
            </a:r>
          </a:p>
          <a:p>
            <a:pPr marL="12700" marR="26670">
              <a:lnSpc>
                <a:spcPct val="116100"/>
              </a:lnSpc>
            </a:pPr>
            <a:r>
              <a:rPr lang="en-US" sz="2400" b="1" spc="15" dirty="0">
                <a:latin typeface="Trebuchet MS"/>
                <a:cs typeface="Trebuchet MS"/>
              </a:rPr>
              <a:t>Testing</a:t>
            </a:r>
            <a:r>
              <a:rPr lang="en-US" sz="2400" b="1" spc="-290" dirty="0">
                <a:latin typeface="Trebuchet MS"/>
                <a:cs typeface="Trebuchet MS"/>
              </a:rPr>
              <a:t> </a:t>
            </a:r>
            <a:r>
              <a:rPr lang="en-US" sz="2400" b="1" spc="80" dirty="0">
                <a:latin typeface="Trebuchet MS"/>
                <a:cs typeface="Trebuchet MS"/>
              </a:rPr>
              <a:t>and</a:t>
            </a:r>
            <a:r>
              <a:rPr lang="en-US" sz="2400" b="1" spc="-285" dirty="0">
                <a:latin typeface="Trebuchet MS"/>
                <a:cs typeface="Trebuchet MS"/>
              </a:rPr>
              <a:t> </a:t>
            </a:r>
            <a:r>
              <a:rPr lang="en-US" sz="2400" b="1" spc="70" dirty="0">
                <a:latin typeface="Trebuchet MS"/>
                <a:cs typeface="Trebuchet MS"/>
              </a:rPr>
              <a:t>Bug</a:t>
            </a:r>
            <a:r>
              <a:rPr lang="en-US" sz="2400" b="1" spc="-285" dirty="0">
                <a:latin typeface="Trebuchet MS"/>
                <a:cs typeface="Trebuchet MS"/>
              </a:rPr>
              <a:t> </a:t>
            </a:r>
            <a:r>
              <a:rPr lang="en-US" sz="2400" b="1" spc="-105" dirty="0">
                <a:latin typeface="Trebuchet MS"/>
                <a:cs typeface="Trebuchet MS"/>
              </a:rPr>
              <a:t>Fixing:</a:t>
            </a:r>
            <a:r>
              <a:rPr lang="en-US" sz="2400" b="1" spc="-290" dirty="0">
                <a:latin typeface="Trebuchet MS"/>
                <a:cs typeface="Trebuchet MS"/>
              </a:rPr>
              <a:t> </a:t>
            </a:r>
            <a:r>
              <a:rPr lang="en-US" sz="2400" spc="-20" dirty="0">
                <a:latin typeface="Microsoft Sans Serif"/>
                <a:cs typeface="Microsoft Sans Serif"/>
              </a:rPr>
              <a:t>Thorough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50" dirty="0">
                <a:latin typeface="Microsoft Sans Serif"/>
                <a:cs typeface="Microsoft Sans Serif"/>
              </a:rPr>
              <a:t>testing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is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essential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170" dirty="0">
                <a:latin typeface="Microsoft Sans Serif"/>
                <a:cs typeface="Microsoft Sans Serif"/>
              </a:rPr>
              <a:t>to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65" dirty="0">
                <a:latin typeface="Microsoft Sans Serif"/>
                <a:cs typeface="Microsoft Sans Serif"/>
              </a:rPr>
              <a:t>identify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25" dirty="0">
                <a:latin typeface="Microsoft Sans Serif"/>
                <a:cs typeface="Microsoft Sans Serif"/>
              </a:rPr>
              <a:t>and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15" dirty="0">
                <a:latin typeface="Microsoft Sans Serif"/>
                <a:cs typeface="Microsoft Sans Serif"/>
              </a:rPr>
              <a:t>fix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10" dirty="0">
                <a:latin typeface="Microsoft Sans Serif"/>
                <a:cs typeface="Microsoft Sans Serif"/>
              </a:rPr>
              <a:t>any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10" dirty="0">
                <a:latin typeface="Microsoft Sans Serif"/>
                <a:cs typeface="Microsoft Sans Serif"/>
              </a:rPr>
              <a:t>bugs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60" dirty="0">
                <a:latin typeface="Microsoft Sans Serif"/>
                <a:cs typeface="Microsoft Sans Serif"/>
              </a:rPr>
              <a:t>or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-35" dirty="0">
                <a:latin typeface="Microsoft Sans Serif"/>
                <a:cs typeface="Microsoft Sans Serif"/>
              </a:rPr>
              <a:t>issues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5" dirty="0">
                <a:latin typeface="Microsoft Sans Serif"/>
                <a:cs typeface="Microsoft Sans Serif"/>
              </a:rPr>
              <a:t>in</a:t>
            </a:r>
            <a:r>
              <a:rPr lang="en-US" sz="2400" spc="-110" dirty="0">
                <a:latin typeface="Microsoft Sans Serif"/>
                <a:cs typeface="Microsoft Sans Serif"/>
              </a:rPr>
              <a:t> </a:t>
            </a:r>
            <a:r>
              <a:rPr lang="en-US" sz="2400" spc="85" dirty="0">
                <a:latin typeface="Microsoft Sans Serif"/>
                <a:cs typeface="Microsoft Sans Serif"/>
              </a:rPr>
              <a:t>the </a:t>
            </a:r>
            <a:r>
              <a:rPr lang="en-US" sz="2400" spc="-730" dirty="0">
                <a:latin typeface="Microsoft Sans Serif"/>
                <a:cs typeface="Microsoft Sans Serif"/>
              </a:rPr>
              <a:t> </a:t>
            </a:r>
            <a:r>
              <a:rPr lang="en-US" sz="2400" spc="10" dirty="0">
                <a:latin typeface="Microsoft Sans Serif"/>
                <a:cs typeface="Microsoft Sans Serif"/>
              </a:rPr>
              <a:t>system.</a:t>
            </a:r>
            <a:endParaRPr lang="en-US"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9830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9670"/>
            <a:ext cx="8001000" cy="7924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" y="100148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193</TotalTime>
  <Words>374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Century Gothic</vt:lpstr>
      <vt:lpstr>Courier New</vt:lpstr>
      <vt:lpstr>Lucida Sans Unicode</vt:lpstr>
      <vt:lpstr>Microsoft Sans Serif</vt:lpstr>
      <vt:lpstr>Trebuchet MS</vt:lpstr>
      <vt:lpstr>Wingdings</vt:lpstr>
      <vt:lpstr>Wingdings 3</vt:lpstr>
      <vt:lpstr>Slice</vt:lpstr>
      <vt:lpstr>PROJECT PRESENTATION</vt:lpstr>
      <vt:lpstr>ABSTRACT</vt:lpstr>
      <vt:lpstr>REQUIREMENTS</vt:lpstr>
      <vt:lpstr>FEATURES AND HIGHLIGHTS</vt:lpstr>
      <vt:lpstr>TECHNICAL ASPECTS</vt:lpstr>
      <vt:lpstr>Archetecture</vt:lpstr>
      <vt:lpstr>CLASS DIAGRM</vt:lpstr>
      <vt:lpstr>CHALLENGES FACED</vt:lpstr>
      <vt:lpstr>SCREENSHOTS</vt:lpstr>
      <vt:lpstr>PowerPoint Presentation</vt:lpstr>
      <vt:lpstr>PowerPoint Presentation</vt:lpstr>
      <vt:lpstr>PowerPoint Presentation</vt:lpstr>
      <vt:lpstr>PowerPoint Presentation</vt:lpstr>
      <vt:lpstr>FUTURE ENHANCEMENT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2023-05-26T14:10:50Z</dcterms:created>
  <dcterms:modified xsi:type="dcterms:W3CDTF">2023-05-26T17:24:35Z</dcterms:modified>
</cp:coreProperties>
</file>