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9" r:id="rId1"/>
  </p:sldMasterIdLst>
  <p:sldIdLst>
    <p:sldId id="256" r:id="rId2"/>
    <p:sldId id="257" r:id="rId3"/>
    <p:sldId id="258" r:id="rId4"/>
    <p:sldId id="272" r:id="rId5"/>
    <p:sldId id="260" r:id="rId6"/>
    <p:sldId id="261" r:id="rId7"/>
    <p:sldId id="262" r:id="rId8"/>
    <p:sldId id="263" r:id="rId9"/>
    <p:sldId id="264" r:id="rId10"/>
    <p:sldId id="265" r:id="rId11"/>
    <p:sldId id="266" r:id="rId12"/>
    <p:sldId id="268" r:id="rId13"/>
    <p:sldId id="269" r:id="rId14"/>
    <p:sldId id="270"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923" autoAdjust="0"/>
    <p:restoredTop sz="94660"/>
  </p:normalViewPr>
  <p:slideViewPr>
    <p:cSldViewPr snapToGrid="0">
      <p:cViewPr varScale="1">
        <p:scale>
          <a:sx n="78" d="100"/>
          <a:sy n="78" d="100"/>
        </p:scale>
        <p:origin x="101"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Mathew" userId="b32e911581e78d17" providerId="LiveId" clId="{250B7DBD-EA31-4CDF-8808-7C25FD87CF06}"/>
    <pc:docChg chg="undo custSel addSld delSld modSld sldOrd">
      <pc:chgData name="Jacob Mathew" userId="b32e911581e78d17" providerId="LiveId" clId="{250B7DBD-EA31-4CDF-8808-7C25FD87CF06}" dt="2023-06-01T06:23:36.130" v="3984" actId="20577"/>
      <pc:docMkLst>
        <pc:docMk/>
      </pc:docMkLst>
      <pc:sldChg chg="addSp modSp mod modTransition">
        <pc:chgData name="Jacob Mathew" userId="b32e911581e78d17" providerId="LiveId" clId="{250B7DBD-EA31-4CDF-8808-7C25FD87CF06}" dt="2023-05-31T17:48:25.384" v="2559"/>
        <pc:sldMkLst>
          <pc:docMk/>
          <pc:sldMk cId="874850468" sldId="256"/>
        </pc:sldMkLst>
        <pc:spChg chg="mod">
          <ac:chgData name="Jacob Mathew" userId="b32e911581e78d17" providerId="LiveId" clId="{250B7DBD-EA31-4CDF-8808-7C25FD87CF06}" dt="2023-05-31T17:21:33.838" v="2533" actId="1076"/>
          <ac:spMkLst>
            <pc:docMk/>
            <pc:sldMk cId="874850468" sldId="256"/>
            <ac:spMk id="2" creationId="{A71AFD8E-70BF-B7C9-CEF8-F43F2EEF5A27}"/>
          </ac:spMkLst>
        </pc:spChg>
        <pc:spChg chg="mod">
          <ac:chgData name="Jacob Mathew" userId="b32e911581e78d17" providerId="LiveId" clId="{250B7DBD-EA31-4CDF-8808-7C25FD87CF06}" dt="2023-05-31T17:21:58.482" v="2535" actId="14100"/>
          <ac:spMkLst>
            <pc:docMk/>
            <pc:sldMk cId="874850468" sldId="256"/>
            <ac:spMk id="3" creationId="{490AFB74-2318-2FD6-0AC1-F04D82ACE4E5}"/>
          </ac:spMkLst>
        </pc:spChg>
        <pc:spChg chg="add mod">
          <ac:chgData name="Jacob Mathew" userId="b32e911581e78d17" providerId="LiveId" clId="{250B7DBD-EA31-4CDF-8808-7C25FD87CF06}" dt="2023-05-31T13:39:44.470" v="2203" actId="1076"/>
          <ac:spMkLst>
            <pc:docMk/>
            <pc:sldMk cId="874850468" sldId="256"/>
            <ac:spMk id="4" creationId="{58CDDA80-A203-8073-5789-C02EC2D20543}"/>
          </ac:spMkLst>
        </pc:spChg>
      </pc:sldChg>
      <pc:sldChg chg="modSp mod modTransition">
        <pc:chgData name="Jacob Mathew" userId="b32e911581e78d17" providerId="LiveId" clId="{250B7DBD-EA31-4CDF-8808-7C25FD87CF06}" dt="2023-05-31T17:48:34.638" v="2562"/>
        <pc:sldMkLst>
          <pc:docMk/>
          <pc:sldMk cId="676582770" sldId="257"/>
        </pc:sldMkLst>
        <pc:spChg chg="mod">
          <ac:chgData name="Jacob Mathew" userId="b32e911581e78d17" providerId="LiveId" clId="{250B7DBD-EA31-4CDF-8808-7C25FD87CF06}" dt="2023-05-31T15:36:18.099" v="2289" actId="20577"/>
          <ac:spMkLst>
            <pc:docMk/>
            <pc:sldMk cId="676582770" sldId="257"/>
            <ac:spMk id="3" creationId="{6C0A1A28-0415-3CC4-915B-C06C59A43890}"/>
          </ac:spMkLst>
        </pc:spChg>
      </pc:sldChg>
      <pc:sldChg chg="modSp mod modTransition">
        <pc:chgData name="Jacob Mathew" userId="b32e911581e78d17" providerId="LiveId" clId="{250B7DBD-EA31-4CDF-8808-7C25FD87CF06}" dt="2023-05-31T20:06:37.241" v="2649" actId="5793"/>
        <pc:sldMkLst>
          <pc:docMk/>
          <pc:sldMk cId="3406823079" sldId="258"/>
        </pc:sldMkLst>
        <pc:spChg chg="mod">
          <ac:chgData name="Jacob Mathew" userId="b32e911581e78d17" providerId="LiveId" clId="{250B7DBD-EA31-4CDF-8808-7C25FD87CF06}" dt="2023-05-31T20:06:37.241" v="2649" actId="5793"/>
          <ac:spMkLst>
            <pc:docMk/>
            <pc:sldMk cId="3406823079" sldId="258"/>
            <ac:spMk id="4" creationId="{E81B06E4-56B4-FBF6-7DC7-7038889FAAE1}"/>
          </ac:spMkLst>
        </pc:spChg>
      </pc:sldChg>
      <pc:sldChg chg="addSp delSp modSp del mod modTransition">
        <pc:chgData name="Jacob Mathew" userId="b32e911581e78d17" providerId="LiveId" clId="{250B7DBD-EA31-4CDF-8808-7C25FD87CF06}" dt="2023-05-31T20:17:25.736" v="3060" actId="2696"/>
        <pc:sldMkLst>
          <pc:docMk/>
          <pc:sldMk cId="1293191109" sldId="259"/>
        </pc:sldMkLst>
        <pc:spChg chg="del mod">
          <ac:chgData name="Jacob Mathew" userId="b32e911581e78d17" providerId="LiveId" clId="{250B7DBD-EA31-4CDF-8808-7C25FD87CF06}" dt="2023-05-31T20:07:40.149" v="2650" actId="478"/>
          <ac:spMkLst>
            <pc:docMk/>
            <pc:sldMk cId="1293191109" sldId="259"/>
            <ac:spMk id="3" creationId="{A05B37C1-E7F8-D46A-D0AD-A14783664B42}"/>
          </ac:spMkLst>
        </pc:spChg>
        <pc:spChg chg="add mod">
          <ac:chgData name="Jacob Mathew" userId="b32e911581e78d17" providerId="LiveId" clId="{250B7DBD-EA31-4CDF-8808-7C25FD87CF06}" dt="2023-05-31T20:07:40.149" v="2650" actId="478"/>
          <ac:spMkLst>
            <pc:docMk/>
            <pc:sldMk cId="1293191109" sldId="259"/>
            <ac:spMk id="5" creationId="{573FB0AA-5942-F364-8B59-D7240FF354A3}"/>
          </ac:spMkLst>
        </pc:spChg>
      </pc:sldChg>
      <pc:sldChg chg="new del">
        <pc:chgData name="Jacob Mathew" userId="b32e911581e78d17" providerId="LiveId" clId="{250B7DBD-EA31-4CDF-8808-7C25FD87CF06}" dt="2023-05-31T05:40:43.528" v="1" actId="2696"/>
        <pc:sldMkLst>
          <pc:docMk/>
          <pc:sldMk cId="3059527986" sldId="260"/>
        </pc:sldMkLst>
      </pc:sldChg>
      <pc:sldChg chg="modSp new mod modTransition">
        <pc:chgData name="Jacob Mathew" userId="b32e911581e78d17" providerId="LiveId" clId="{250B7DBD-EA31-4CDF-8808-7C25FD87CF06}" dt="2023-06-01T05:18:23.790" v="3964" actId="20577"/>
        <pc:sldMkLst>
          <pc:docMk/>
          <pc:sldMk cId="3812487152" sldId="260"/>
        </pc:sldMkLst>
        <pc:spChg chg="mod">
          <ac:chgData name="Jacob Mathew" userId="b32e911581e78d17" providerId="LiveId" clId="{250B7DBD-EA31-4CDF-8808-7C25FD87CF06}" dt="2023-05-31T05:41:25.606" v="24" actId="207"/>
          <ac:spMkLst>
            <pc:docMk/>
            <pc:sldMk cId="3812487152" sldId="260"/>
            <ac:spMk id="2" creationId="{BE5DECEF-E0B0-D119-B760-144EF509BBBC}"/>
          </ac:spMkLst>
        </pc:spChg>
        <pc:spChg chg="mod">
          <ac:chgData name="Jacob Mathew" userId="b32e911581e78d17" providerId="LiveId" clId="{250B7DBD-EA31-4CDF-8808-7C25FD87CF06}" dt="2023-06-01T05:18:23.790" v="3964" actId="20577"/>
          <ac:spMkLst>
            <pc:docMk/>
            <pc:sldMk cId="3812487152" sldId="260"/>
            <ac:spMk id="3" creationId="{28D5B3B4-933B-6A9E-F3F0-9BB1BCE80FFF}"/>
          </ac:spMkLst>
        </pc:spChg>
      </pc:sldChg>
      <pc:sldChg chg="modSp new mod modTransition">
        <pc:chgData name="Jacob Mathew" userId="b32e911581e78d17" providerId="LiveId" clId="{250B7DBD-EA31-4CDF-8808-7C25FD87CF06}" dt="2023-06-01T06:23:36.130" v="3984" actId="20577"/>
        <pc:sldMkLst>
          <pc:docMk/>
          <pc:sldMk cId="2087933245" sldId="261"/>
        </pc:sldMkLst>
        <pc:spChg chg="mod">
          <ac:chgData name="Jacob Mathew" userId="b32e911581e78d17" providerId="LiveId" clId="{250B7DBD-EA31-4CDF-8808-7C25FD87CF06}" dt="2023-05-31T05:46:35.844" v="179" actId="14100"/>
          <ac:spMkLst>
            <pc:docMk/>
            <pc:sldMk cId="2087933245" sldId="261"/>
            <ac:spMk id="2" creationId="{544880CC-FA15-AC5A-F3D6-880EC6B9A3D9}"/>
          </ac:spMkLst>
        </pc:spChg>
        <pc:spChg chg="mod">
          <ac:chgData name="Jacob Mathew" userId="b32e911581e78d17" providerId="LiveId" clId="{250B7DBD-EA31-4CDF-8808-7C25FD87CF06}" dt="2023-06-01T06:23:36.130" v="3984" actId="20577"/>
          <ac:spMkLst>
            <pc:docMk/>
            <pc:sldMk cId="2087933245" sldId="261"/>
            <ac:spMk id="3" creationId="{5BE23FD3-9B83-FD73-B0AD-59FACF7037D1}"/>
          </ac:spMkLst>
        </pc:spChg>
      </pc:sldChg>
      <pc:sldChg chg="addSp delSp modSp new mod modTransition">
        <pc:chgData name="Jacob Mathew" userId="b32e911581e78d17" providerId="LiveId" clId="{250B7DBD-EA31-4CDF-8808-7C25FD87CF06}" dt="2023-05-31T17:48:57.219" v="2567"/>
        <pc:sldMkLst>
          <pc:docMk/>
          <pc:sldMk cId="2192310710" sldId="262"/>
        </pc:sldMkLst>
        <pc:spChg chg="mod">
          <ac:chgData name="Jacob Mathew" userId="b32e911581e78d17" providerId="LiveId" clId="{250B7DBD-EA31-4CDF-8808-7C25FD87CF06}" dt="2023-05-31T06:27:45.617" v="1449" actId="207"/>
          <ac:spMkLst>
            <pc:docMk/>
            <pc:sldMk cId="2192310710" sldId="262"/>
            <ac:spMk id="2" creationId="{2C12FDFC-7E82-83F5-5371-D7EEE228EA03}"/>
          </ac:spMkLst>
        </pc:spChg>
        <pc:spChg chg="del mod">
          <ac:chgData name="Jacob Mathew" userId="b32e911581e78d17" providerId="LiveId" clId="{250B7DBD-EA31-4CDF-8808-7C25FD87CF06}" dt="2023-05-31T07:09:29.656" v="1540" actId="931"/>
          <ac:spMkLst>
            <pc:docMk/>
            <pc:sldMk cId="2192310710" sldId="262"/>
            <ac:spMk id="3" creationId="{2DEFD125-AC18-356A-9824-5F285D203794}"/>
          </ac:spMkLst>
        </pc:spChg>
        <pc:picChg chg="add mod modCrop">
          <ac:chgData name="Jacob Mathew" userId="b32e911581e78d17" providerId="LiveId" clId="{250B7DBD-EA31-4CDF-8808-7C25FD87CF06}" dt="2023-05-31T07:11:13.031" v="1552" actId="1076"/>
          <ac:picMkLst>
            <pc:docMk/>
            <pc:sldMk cId="2192310710" sldId="262"/>
            <ac:picMk id="5" creationId="{54724431-348C-E2EE-23B8-D90BA26BCD4F}"/>
          </ac:picMkLst>
        </pc:picChg>
      </pc:sldChg>
      <pc:sldChg chg="modSp new mod modTransition">
        <pc:chgData name="Jacob Mathew" userId="b32e911581e78d17" providerId="LiveId" clId="{250B7DBD-EA31-4CDF-8808-7C25FD87CF06}" dt="2023-05-31T17:48:59.930" v="2568"/>
        <pc:sldMkLst>
          <pc:docMk/>
          <pc:sldMk cId="924222214" sldId="263"/>
        </pc:sldMkLst>
        <pc:spChg chg="mod">
          <ac:chgData name="Jacob Mathew" userId="b32e911581e78d17" providerId="LiveId" clId="{250B7DBD-EA31-4CDF-8808-7C25FD87CF06}" dt="2023-05-31T13:04:32.210" v="1590" actId="207"/>
          <ac:spMkLst>
            <pc:docMk/>
            <pc:sldMk cId="924222214" sldId="263"/>
            <ac:spMk id="2" creationId="{3E8C3ECB-9F50-B1A9-1AC8-17DFDD53F47B}"/>
          </ac:spMkLst>
        </pc:spChg>
        <pc:spChg chg="mod">
          <ac:chgData name="Jacob Mathew" userId="b32e911581e78d17" providerId="LiveId" clId="{250B7DBD-EA31-4CDF-8808-7C25FD87CF06}" dt="2023-05-31T06:32:54.222" v="1538" actId="255"/>
          <ac:spMkLst>
            <pc:docMk/>
            <pc:sldMk cId="924222214" sldId="263"/>
            <ac:spMk id="3" creationId="{5D0DFD5D-02F8-BA10-A3FC-B1CB808E536E}"/>
          </ac:spMkLst>
        </pc:spChg>
      </pc:sldChg>
      <pc:sldChg chg="addSp delSp modSp new mod modTransition">
        <pc:chgData name="Jacob Mathew" userId="b32e911581e78d17" providerId="LiveId" clId="{250B7DBD-EA31-4CDF-8808-7C25FD87CF06}" dt="2023-06-01T04:44:24.628" v="3663" actId="14100"/>
        <pc:sldMkLst>
          <pc:docMk/>
          <pc:sldMk cId="1477320747" sldId="264"/>
        </pc:sldMkLst>
        <pc:spChg chg="mod">
          <ac:chgData name="Jacob Mathew" userId="b32e911581e78d17" providerId="LiveId" clId="{250B7DBD-EA31-4CDF-8808-7C25FD87CF06}" dt="2023-05-31T13:04:47.142" v="1591" actId="207"/>
          <ac:spMkLst>
            <pc:docMk/>
            <pc:sldMk cId="1477320747" sldId="264"/>
            <ac:spMk id="2" creationId="{58FCD78E-4E85-16DB-268A-3403824550AA}"/>
          </ac:spMkLst>
        </pc:spChg>
        <pc:spChg chg="del mod">
          <ac:chgData name="Jacob Mathew" userId="b32e911581e78d17" providerId="LiveId" clId="{250B7DBD-EA31-4CDF-8808-7C25FD87CF06}" dt="2023-05-31T13:05:50.210" v="1594" actId="931"/>
          <ac:spMkLst>
            <pc:docMk/>
            <pc:sldMk cId="1477320747" sldId="264"/>
            <ac:spMk id="3" creationId="{B1E66614-18CE-47B9-0AC2-670D56E851D6}"/>
          </ac:spMkLst>
        </pc:spChg>
        <pc:spChg chg="add del mod">
          <ac:chgData name="Jacob Mathew" userId="b32e911581e78d17" providerId="LiveId" clId="{250B7DBD-EA31-4CDF-8808-7C25FD87CF06}" dt="2023-05-31T13:06:35.333" v="1602" actId="931"/>
          <ac:spMkLst>
            <pc:docMk/>
            <pc:sldMk cId="1477320747" sldId="264"/>
            <ac:spMk id="9" creationId="{34DF64CE-8A87-6ED4-B5F3-528C7068DB40}"/>
          </ac:spMkLst>
        </pc:spChg>
        <pc:spChg chg="add del mod">
          <ac:chgData name="Jacob Mathew" userId="b32e911581e78d17" providerId="LiveId" clId="{250B7DBD-EA31-4CDF-8808-7C25FD87CF06}" dt="2023-05-31T13:11:11.139" v="1635" actId="478"/>
          <ac:spMkLst>
            <pc:docMk/>
            <pc:sldMk cId="1477320747" sldId="264"/>
            <ac:spMk id="14" creationId="{777B179C-4C3D-F3F8-BE33-9C21F4B889A0}"/>
          </ac:spMkLst>
        </pc:spChg>
        <pc:spChg chg="add mod">
          <ac:chgData name="Jacob Mathew" userId="b32e911581e78d17" providerId="LiveId" clId="{250B7DBD-EA31-4CDF-8808-7C25FD87CF06}" dt="2023-05-31T13:12:59.886" v="1672" actId="1076"/>
          <ac:spMkLst>
            <pc:docMk/>
            <pc:sldMk cId="1477320747" sldId="264"/>
            <ac:spMk id="15" creationId="{76CEA150-808B-5122-447B-6118BC21EDE4}"/>
          </ac:spMkLst>
        </pc:spChg>
        <pc:spChg chg="add del mod">
          <ac:chgData name="Jacob Mathew" userId="b32e911581e78d17" providerId="LiveId" clId="{250B7DBD-EA31-4CDF-8808-7C25FD87CF06}" dt="2023-05-31T13:12:42.087" v="1670"/>
          <ac:spMkLst>
            <pc:docMk/>
            <pc:sldMk cId="1477320747" sldId="264"/>
            <ac:spMk id="16" creationId="{3A614D73-5074-3F75-92F9-234A5208DFCF}"/>
          </ac:spMkLst>
        </pc:spChg>
        <pc:spChg chg="add del mod">
          <ac:chgData name="Jacob Mathew" userId="b32e911581e78d17" providerId="LiveId" clId="{250B7DBD-EA31-4CDF-8808-7C25FD87CF06}" dt="2023-06-01T04:44:24.628" v="3663" actId="14100"/>
          <ac:spMkLst>
            <pc:docMk/>
            <pc:sldMk cId="1477320747" sldId="264"/>
            <ac:spMk id="17" creationId="{FC4D919B-BA13-6B0E-5294-550F3BA878B7}"/>
          </ac:spMkLst>
        </pc:spChg>
        <pc:picChg chg="add del mod">
          <ac:chgData name="Jacob Mathew" userId="b32e911581e78d17" providerId="LiveId" clId="{250B7DBD-EA31-4CDF-8808-7C25FD87CF06}" dt="2023-05-31T13:06:14.068" v="1601" actId="478"/>
          <ac:picMkLst>
            <pc:docMk/>
            <pc:sldMk cId="1477320747" sldId="264"/>
            <ac:picMk id="5" creationId="{896D0F37-1485-85B5-5B17-A304E571418D}"/>
          </ac:picMkLst>
        </pc:picChg>
        <pc:picChg chg="add del mod">
          <ac:chgData name="Jacob Mathew" userId="b32e911581e78d17" providerId="LiveId" clId="{250B7DBD-EA31-4CDF-8808-7C25FD87CF06}" dt="2023-05-31T13:06:14.068" v="1601" actId="478"/>
          <ac:picMkLst>
            <pc:docMk/>
            <pc:sldMk cId="1477320747" sldId="264"/>
            <ac:picMk id="7" creationId="{1AEE31D9-3570-DBB0-B719-256A019F8B5C}"/>
          </ac:picMkLst>
        </pc:picChg>
        <pc:picChg chg="add mod modCrop">
          <ac:chgData name="Jacob Mathew" userId="b32e911581e78d17" providerId="LiveId" clId="{250B7DBD-EA31-4CDF-8808-7C25FD87CF06}" dt="2023-05-31T17:09:49.506" v="2522" actId="18131"/>
          <ac:picMkLst>
            <pc:docMk/>
            <pc:sldMk cId="1477320747" sldId="264"/>
            <ac:picMk id="11" creationId="{441D646F-CB0D-7CD4-9592-898E1A753530}"/>
          </ac:picMkLst>
        </pc:picChg>
        <pc:picChg chg="add mod modCrop">
          <ac:chgData name="Jacob Mathew" userId="b32e911581e78d17" providerId="LiveId" clId="{250B7DBD-EA31-4CDF-8808-7C25FD87CF06}" dt="2023-05-31T17:09:21.053" v="2520" actId="18131"/>
          <ac:picMkLst>
            <pc:docMk/>
            <pc:sldMk cId="1477320747" sldId="264"/>
            <ac:picMk id="13" creationId="{7551BAF4-4040-6515-1EC5-1FE83B7E4491}"/>
          </ac:picMkLst>
        </pc:picChg>
      </pc:sldChg>
      <pc:sldChg chg="addSp delSp modSp new mod modTransition">
        <pc:chgData name="Jacob Mathew" userId="b32e911581e78d17" providerId="LiveId" clId="{250B7DBD-EA31-4CDF-8808-7C25FD87CF06}" dt="2023-05-31T17:49:08.696" v="2570"/>
        <pc:sldMkLst>
          <pc:docMk/>
          <pc:sldMk cId="115976721" sldId="265"/>
        </pc:sldMkLst>
        <pc:spChg chg="del">
          <ac:chgData name="Jacob Mathew" userId="b32e911581e78d17" providerId="LiveId" clId="{250B7DBD-EA31-4CDF-8808-7C25FD87CF06}" dt="2023-05-31T13:13:42.200" v="1674" actId="478"/>
          <ac:spMkLst>
            <pc:docMk/>
            <pc:sldMk cId="115976721" sldId="265"/>
            <ac:spMk id="2" creationId="{F3522F4F-EB73-27D2-A078-C11E8E2BD402}"/>
          </ac:spMkLst>
        </pc:spChg>
        <pc:spChg chg="del">
          <ac:chgData name="Jacob Mathew" userId="b32e911581e78d17" providerId="LiveId" clId="{250B7DBD-EA31-4CDF-8808-7C25FD87CF06}" dt="2023-05-31T13:13:45.180" v="1675" actId="478"/>
          <ac:spMkLst>
            <pc:docMk/>
            <pc:sldMk cId="115976721" sldId="265"/>
            <ac:spMk id="3" creationId="{4554D82D-42DF-D9D8-2B9F-5A5CEC517408}"/>
          </ac:spMkLst>
        </pc:spChg>
        <pc:spChg chg="add mod">
          <ac:chgData name="Jacob Mathew" userId="b32e911581e78d17" providerId="LiveId" clId="{250B7DBD-EA31-4CDF-8808-7C25FD87CF06}" dt="2023-05-31T13:17:17.437" v="1733" actId="1076"/>
          <ac:spMkLst>
            <pc:docMk/>
            <pc:sldMk cId="115976721" sldId="265"/>
            <ac:spMk id="8" creationId="{DFE4C9E1-3139-9A72-F347-A0482A74B8F3}"/>
          </ac:spMkLst>
        </pc:spChg>
        <pc:spChg chg="add mod">
          <ac:chgData name="Jacob Mathew" userId="b32e911581e78d17" providerId="LiveId" clId="{250B7DBD-EA31-4CDF-8808-7C25FD87CF06}" dt="2023-05-31T13:17:50.560" v="1746" actId="1076"/>
          <ac:spMkLst>
            <pc:docMk/>
            <pc:sldMk cId="115976721" sldId="265"/>
            <ac:spMk id="9" creationId="{0FDFB329-9AE8-0219-8492-FDC7F21B1FFD}"/>
          </ac:spMkLst>
        </pc:spChg>
        <pc:picChg chg="add mod modCrop">
          <ac:chgData name="Jacob Mathew" userId="b32e911581e78d17" providerId="LiveId" clId="{250B7DBD-EA31-4CDF-8808-7C25FD87CF06}" dt="2023-05-31T17:07:02.260" v="2510" actId="18131"/>
          <ac:picMkLst>
            <pc:docMk/>
            <pc:sldMk cId="115976721" sldId="265"/>
            <ac:picMk id="5" creationId="{81C20397-5756-ADC4-F751-DD1922ECF7B0}"/>
          </ac:picMkLst>
        </pc:picChg>
        <pc:picChg chg="add mod modCrop">
          <ac:chgData name="Jacob Mathew" userId="b32e911581e78d17" providerId="LiveId" clId="{250B7DBD-EA31-4CDF-8808-7C25FD87CF06}" dt="2023-05-31T17:07:23.683" v="2512" actId="18131"/>
          <ac:picMkLst>
            <pc:docMk/>
            <pc:sldMk cId="115976721" sldId="265"/>
            <ac:picMk id="7" creationId="{9C741572-0A8B-58A8-98AF-D706CAC6D931}"/>
          </ac:picMkLst>
        </pc:picChg>
      </pc:sldChg>
      <pc:sldChg chg="addSp modSp new mod modTransition">
        <pc:chgData name="Jacob Mathew" userId="b32e911581e78d17" providerId="LiveId" clId="{250B7DBD-EA31-4CDF-8808-7C25FD87CF06}" dt="2023-06-01T01:45:18.130" v="3461" actId="14100"/>
        <pc:sldMkLst>
          <pc:docMk/>
          <pc:sldMk cId="158625879" sldId="266"/>
        </pc:sldMkLst>
        <pc:spChg chg="add mod">
          <ac:chgData name="Jacob Mathew" userId="b32e911581e78d17" providerId="LiveId" clId="{250B7DBD-EA31-4CDF-8808-7C25FD87CF06}" dt="2023-06-01T01:45:18.130" v="3461" actId="14100"/>
          <ac:spMkLst>
            <pc:docMk/>
            <pc:sldMk cId="158625879" sldId="266"/>
            <ac:spMk id="6" creationId="{CF34B0EB-CB7B-19A2-77F5-F56591BCFB11}"/>
          </ac:spMkLst>
        </pc:spChg>
        <pc:spChg chg="add mod">
          <ac:chgData name="Jacob Mathew" userId="b32e911581e78d17" providerId="LiveId" clId="{250B7DBD-EA31-4CDF-8808-7C25FD87CF06}" dt="2023-05-31T13:23:09.665" v="1846" actId="1076"/>
          <ac:spMkLst>
            <pc:docMk/>
            <pc:sldMk cId="158625879" sldId="266"/>
            <ac:spMk id="7" creationId="{8DD17494-563D-5540-74F0-199DA64769EB}"/>
          </ac:spMkLst>
        </pc:spChg>
        <pc:picChg chg="add mod modCrop">
          <ac:chgData name="Jacob Mathew" userId="b32e911581e78d17" providerId="LiveId" clId="{250B7DBD-EA31-4CDF-8808-7C25FD87CF06}" dt="2023-05-31T17:08:32.038" v="2516" actId="18131"/>
          <ac:picMkLst>
            <pc:docMk/>
            <pc:sldMk cId="158625879" sldId="266"/>
            <ac:picMk id="3" creationId="{008154D7-5A82-B702-5B0F-71F298003FF4}"/>
          </ac:picMkLst>
        </pc:picChg>
        <pc:picChg chg="add mod modCrop">
          <ac:chgData name="Jacob Mathew" userId="b32e911581e78d17" providerId="LiveId" clId="{250B7DBD-EA31-4CDF-8808-7C25FD87CF06}" dt="2023-05-31T17:08:54.174" v="2518" actId="18131"/>
          <ac:picMkLst>
            <pc:docMk/>
            <pc:sldMk cId="158625879" sldId="266"/>
            <ac:picMk id="5" creationId="{C300F149-AFCD-3FA5-49F5-4A84240007B9}"/>
          </ac:picMkLst>
        </pc:picChg>
      </pc:sldChg>
      <pc:sldChg chg="new del">
        <pc:chgData name="Jacob Mathew" userId="b32e911581e78d17" providerId="LiveId" clId="{250B7DBD-EA31-4CDF-8808-7C25FD87CF06}" dt="2023-05-31T13:36:36.005" v="2137" actId="2696"/>
        <pc:sldMkLst>
          <pc:docMk/>
          <pc:sldMk cId="4052095822" sldId="267"/>
        </pc:sldMkLst>
      </pc:sldChg>
      <pc:sldChg chg="addSp delSp modSp add mod modTransition">
        <pc:chgData name="Jacob Mathew" userId="b32e911581e78d17" providerId="LiveId" clId="{250B7DBD-EA31-4CDF-8808-7C25FD87CF06}" dt="2023-05-31T17:49:24.992" v="2572"/>
        <pc:sldMkLst>
          <pc:docMk/>
          <pc:sldMk cId="2918605941" sldId="268"/>
        </pc:sldMkLst>
        <pc:spChg chg="mod">
          <ac:chgData name="Jacob Mathew" userId="b32e911581e78d17" providerId="LiveId" clId="{250B7DBD-EA31-4CDF-8808-7C25FD87CF06}" dt="2023-05-31T13:28:41.133" v="1884" actId="20577"/>
          <ac:spMkLst>
            <pc:docMk/>
            <pc:sldMk cId="2918605941" sldId="268"/>
            <ac:spMk id="6" creationId="{CF34B0EB-CB7B-19A2-77F5-F56591BCFB11}"/>
          </ac:spMkLst>
        </pc:spChg>
        <pc:spChg chg="mod">
          <ac:chgData name="Jacob Mathew" userId="b32e911581e78d17" providerId="LiveId" clId="{250B7DBD-EA31-4CDF-8808-7C25FD87CF06}" dt="2023-05-31T13:29:43.877" v="1903" actId="14100"/>
          <ac:spMkLst>
            <pc:docMk/>
            <pc:sldMk cId="2918605941" sldId="268"/>
            <ac:spMk id="7" creationId="{8DD17494-563D-5540-74F0-199DA64769EB}"/>
          </ac:spMkLst>
        </pc:spChg>
        <pc:picChg chg="del">
          <ac:chgData name="Jacob Mathew" userId="b32e911581e78d17" providerId="LiveId" clId="{250B7DBD-EA31-4CDF-8808-7C25FD87CF06}" dt="2023-05-31T13:28:12.623" v="1857" actId="478"/>
          <ac:picMkLst>
            <pc:docMk/>
            <pc:sldMk cId="2918605941" sldId="268"/>
            <ac:picMk id="3" creationId="{008154D7-5A82-B702-5B0F-71F298003FF4}"/>
          </ac:picMkLst>
        </pc:picChg>
        <pc:picChg chg="add mod modCrop">
          <ac:chgData name="Jacob Mathew" userId="b32e911581e78d17" providerId="LiveId" clId="{250B7DBD-EA31-4CDF-8808-7C25FD87CF06}" dt="2023-05-31T17:05:38.765" v="2503" actId="18131"/>
          <ac:picMkLst>
            <pc:docMk/>
            <pc:sldMk cId="2918605941" sldId="268"/>
            <ac:picMk id="4" creationId="{61BDF4FD-5268-7632-DDB6-3B21E33505E6}"/>
          </ac:picMkLst>
        </pc:picChg>
        <pc:picChg chg="del">
          <ac:chgData name="Jacob Mathew" userId="b32e911581e78d17" providerId="LiveId" clId="{250B7DBD-EA31-4CDF-8808-7C25FD87CF06}" dt="2023-05-31T13:29:16.251" v="1889" actId="478"/>
          <ac:picMkLst>
            <pc:docMk/>
            <pc:sldMk cId="2918605941" sldId="268"/>
            <ac:picMk id="5" creationId="{C300F149-AFCD-3FA5-49F5-4A84240007B9}"/>
          </ac:picMkLst>
        </pc:picChg>
        <pc:picChg chg="add mod modCrop">
          <ac:chgData name="Jacob Mathew" userId="b32e911581e78d17" providerId="LiveId" clId="{250B7DBD-EA31-4CDF-8808-7C25FD87CF06}" dt="2023-05-31T17:06:27.441" v="2508" actId="18131"/>
          <ac:picMkLst>
            <pc:docMk/>
            <pc:sldMk cId="2918605941" sldId="268"/>
            <ac:picMk id="9" creationId="{A27E847F-A725-5030-7B61-F60763D63021}"/>
          </ac:picMkLst>
        </pc:picChg>
      </pc:sldChg>
      <pc:sldChg chg="modSp add mod ord modTransition">
        <pc:chgData name="Jacob Mathew" userId="b32e911581e78d17" providerId="LiveId" clId="{250B7DBD-EA31-4CDF-8808-7C25FD87CF06}" dt="2023-06-01T05:00:46.120" v="3717" actId="20577"/>
        <pc:sldMkLst>
          <pc:docMk/>
          <pc:sldMk cId="3281351075" sldId="269"/>
        </pc:sldMkLst>
        <pc:spChg chg="mod">
          <ac:chgData name="Jacob Mathew" userId="b32e911581e78d17" providerId="LiveId" clId="{250B7DBD-EA31-4CDF-8808-7C25FD87CF06}" dt="2023-05-31T13:33:08.057" v="1940" actId="20577"/>
          <ac:spMkLst>
            <pc:docMk/>
            <pc:sldMk cId="3281351075" sldId="269"/>
            <ac:spMk id="2" creationId="{3E8C3ECB-9F50-B1A9-1AC8-17DFDD53F47B}"/>
          </ac:spMkLst>
        </pc:spChg>
        <pc:spChg chg="mod">
          <ac:chgData name="Jacob Mathew" userId="b32e911581e78d17" providerId="LiveId" clId="{250B7DBD-EA31-4CDF-8808-7C25FD87CF06}" dt="2023-06-01T05:00:46.120" v="3717" actId="20577"/>
          <ac:spMkLst>
            <pc:docMk/>
            <pc:sldMk cId="3281351075" sldId="269"/>
            <ac:spMk id="3" creationId="{5D0DFD5D-02F8-BA10-A3FC-B1CB808E536E}"/>
          </ac:spMkLst>
        </pc:spChg>
      </pc:sldChg>
      <pc:sldChg chg="modSp new mod modTransition">
        <pc:chgData name="Jacob Mathew" userId="b32e911581e78d17" providerId="LiveId" clId="{250B7DBD-EA31-4CDF-8808-7C25FD87CF06}" dt="2023-05-31T18:20:23.366" v="2632" actId="20577"/>
        <pc:sldMkLst>
          <pc:docMk/>
          <pc:sldMk cId="2498332487" sldId="270"/>
        </pc:sldMkLst>
        <pc:spChg chg="mod">
          <ac:chgData name="Jacob Mathew" userId="b32e911581e78d17" providerId="LiveId" clId="{250B7DBD-EA31-4CDF-8808-7C25FD87CF06}" dt="2023-05-31T13:35:40.645" v="2130" actId="14100"/>
          <ac:spMkLst>
            <pc:docMk/>
            <pc:sldMk cId="2498332487" sldId="270"/>
            <ac:spMk id="2" creationId="{BB6BD165-D2C0-03A9-C034-6151158BE8AF}"/>
          </ac:spMkLst>
        </pc:spChg>
        <pc:spChg chg="mod">
          <ac:chgData name="Jacob Mathew" userId="b32e911581e78d17" providerId="LiveId" clId="{250B7DBD-EA31-4CDF-8808-7C25FD87CF06}" dt="2023-05-31T18:20:23.366" v="2632" actId="20577"/>
          <ac:spMkLst>
            <pc:docMk/>
            <pc:sldMk cId="2498332487" sldId="270"/>
            <ac:spMk id="3" creationId="{01D1F8A5-F511-F2EF-B335-4E16D55D1213}"/>
          </ac:spMkLst>
        </pc:spChg>
      </pc:sldChg>
      <pc:sldChg chg="modSp add mod ord modTransition">
        <pc:chgData name="Jacob Mathew" userId="b32e911581e78d17" providerId="LiveId" clId="{250B7DBD-EA31-4CDF-8808-7C25FD87CF06}" dt="2023-06-01T06:03:27.167" v="3974" actId="20577"/>
        <pc:sldMkLst>
          <pc:docMk/>
          <pc:sldMk cId="903771721" sldId="271"/>
        </pc:sldMkLst>
        <pc:spChg chg="mod">
          <ac:chgData name="Jacob Mathew" userId="b32e911581e78d17" providerId="LiveId" clId="{250B7DBD-EA31-4CDF-8808-7C25FD87CF06}" dt="2023-05-31T13:36:44.674" v="2165" actId="20577"/>
          <ac:spMkLst>
            <pc:docMk/>
            <pc:sldMk cId="903771721" sldId="271"/>
            <ac:spMk id="2" creationId="{3E8C3ECB-9F50-B1A9-1AC8-17DFDD53F47B}"/>
          </ac:spMkLst>
        </pc:spChg>
        <pc:spChg chg="mod">
          <ac:chgData name="Jacob Mathew" userId="b32e911581e78d17" providerId="LiveId" clId="{250B7DBD-EA31-4CDF-8808-7C25FD87CF06}" dt="2023-06-01T06:03:27.167" v="3974" actId="20577"/>
          <ac:spMkLst>
            <pc:docMk/>
            <pc:sldMk cId="903771721" sldId="271"/>
            <ac:spMk id="3" creationId="{5D0DFD5D-02F8-BA10-A3FC-B1CB808E536E}"/>
          </ac:spMkLst>
        </pc:spChg>
      </pc:sldChg>
      <pc:sldChg chg="delSp modSp new mod">
        <pc:chgData name="Jacob Mathew" userId="b32e911581e78d17" providerId="LiveId" clId="{250B7DBD-EA31-4CDF-8808-7C25FD87CF06}" dt="2023-06-01T04:19:59.541" v="3620" actId="12"/>
        <pc:sldMkLst>
          <pc:docMk/>
          <pc:sldMk cId="2258922811" sldId="272"/>
        </pc:sldMkLst>
        <pc:spChg chg="mod">
          <ac:chgData name="Jacob Mathew" userId="b32e911581e78d17" providerId="LiveId" clId="{250B7DBD-EA31-4CDF-8808-7C25FD87CF06}" dt="2023-05-31T20:08:53.453" v="2677" actId="14100"/>
          <ac:spMkLst>
            <pc:docMk/>
            <pc:sldMk cId="2258922811" sldId="272"/>
            <ac:spMk id="2" creationId="{77F3ED06-DD8D-3FCD-A76B-B345A13B4A3B}"/>
          </ac:spMkLst>
        </pc:spChg>
        <pc:spChg chg="del">
          <ac:chgData name="Jacob Mathew" userId="b32e911581e78d17" providerId="LiveId" clId="{250B7DBD-EA31-4CDF-8808-7C25FD87CF06}" dt="2023-05-31T20:09:06.839" v="2678" actId="478"/>
          <ac:spMkLst>
            <pc:docMk/>
            <pc:sldMk cId="2258922811" sldId="272"/>
            <ac:spMk id="3" creationId="{91615B47-AE1A-7F06-A272-6A4A5E75C841}"/>
          </ac:spMkLst>
        </pc:spChg>
        <pc:spChg chg="mod">
          <ac:chgData name="Jacob Mathew" userId="b32e911581e78d17" providerId="LiveId" clId="{250B7DBD-EA31-4CDF-8808-7C25FD87CF06}" dt="2023-06-01T04:19:59.541" v="3620" actId="12"/>
          <ac:spMkLst>
            <pc:docMk/>
            <pc:sldMk cId="2258922811" sldId="272"/>
            <ac:spMk id="4" creationId="{75EDE021-D2BD-2AF8-88A3-4D8A862FDBB7}"/>
          </ac:spMkLst>
        </pc:spChg>
        <pc:spChg chg="del">
          <ac:chgData name="Jacob Mathew" userId="b32e911581e78d17" providerId="LiveId" clId="{250B7DBD-EA31-4CDF-8808-7C25FD87CF06}" dt="2023-05-31T20:09:24.688" v="2680" actId="478"/>
          <ac:spMkLst>
            <pc:docMk/>
            <pc:sldMk cId="2258922811" sldId="272"/>
            <ac:spMk id="5" creationId="{6848C6DA-660B-BD4E-3725-A1A1D9AE241A}"/>
          </ac:spMkLst>
        </pc:spChg>
        <pc:spChg chg="mod">
          <ac:chgData name="Jacob Mathew" userId="b32e911581e78d17" providerId="LiveId" clId="{250B7DBD-EA31-4CDF-8808-7C25FD87CF06}" dt="2023-05-31T20:30:11.506" v="3444" actId="20577"/>
          <ac:spMkLst>
            <pc:docMk/>
            <pc:sldMk cId="2258922811" sldId="272"/>
            <ac:spMk id="6" creationId="{6337A43E-B553-5372-FD9A-82C2FBECDBFC}"/>
          </ac:spMkLst>
        </pc:spChg>
      </pc:sldChg>
      <pc:sldChg chg="delSp modSp new mod">
        <pc:chgData name="Jacob Mathew" userId="b32e911581e78d17" providerId="LiveId" clId="{250B7DBD-EA31-4CDF-8808-7C25FD87CF06}" dt="2023-06-01T04:12:02.556" v="3576" actId="478"/>
        <pc:sldMkLst>
          <pc:docMk/>
          <pc:sldMk cId="734082763" sldId="273"/>
        </pc:sldMkLst>
        <pc:spChg chg="mod">
          <ac:chgData name="Jacob Mathew" userId="b32e911581e78d17" providerId="LiveId" clId="{250B7DBD-EA31-4CDF-8808-7C25FD87CF06}" dt="2023-06-01T04:11:51.469" v="3575" actId="1076"/>
          <ac:spMkLst>
            <pc:docMk/>
            <pc:sldMk cId="734082763" sldId="273"/>
            <ac:spMk id="2" creationId="{43BE7A22-910E-A7BF-C3C4-176C1892CFB2}"/>
          </ac:spMkLst>
        </pc:spChg>
        <pc:spChg chg="del">
          <ac:chgData name="Jacob Mathew" userId="b32e911581e78d17" providerId="LiveId" clId="{250B7DBD-EA31-4CDF-8808-7C25FD87CF06}" dt="2023-06-01T04:12:02.556" v="3576" actId="478"/>
          <ac:spMkLst>
            <pc:docMk/>
            <pc:sldMk cId="734082763" sldId="273"/>
            <ac:spMk id="3" creationId="{CF15ED54-F34C-E457-C104-682D3EE2D6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BD5097-A0FD-4118-BEED-AB8277F290DC}"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210441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D5097-A0FD-4118-BEED-AB8277F290DC}"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413526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D5097-A0FD-4118-BEED-AB8277F290DC}"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1F097-4636-4DFB-9399-32AAFC69A9F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6676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D5097-A0FD-4118-BEED-AB8277F290DC}"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4053557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D5097-A0FD-4118-BEED-AB8277F290DC}"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1F097-4636-4DFB-9399-32AAFC69A9F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5421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D5097-A0FD-4118-BEED-AB8277F290DC}"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1402063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D5097-A0FD-4118-BEED-AB8277F290DC}"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2256558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D5097-A0FD-4118-BEED-AB8277F290DC}"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99798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D5097-A0FD-4118-BEED-AB8277F290DC}"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398848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D5097-A0FD-4118-BEED-AB8277F290DC}"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300463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D5097-A0FD-4118-BEED-AB8277F290DC}"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115020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D5097-A0FD-4118-BEED-AB8277F290DC}" type="datetimeFigureOut">
              <a:rPr lang="en-IN" smtClean="0"/>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389211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D5097-A0FD-4118-BEED-AB8277F290DC}"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400267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D5097-A0FD-4118-BEED-AB8277F290DC}" type="datetimeFigureOut">
              <a:rPr lang="en-IN" smtClean="0"/>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367984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BD5097-A0FD-4118-BEED-AB8277F290DC}"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81F097-4636-4DFB-9399-32AAFC69A9F8}" type="slidenum">
              <a:rPr lang="en-IN" smtClean="0"/>
              <a:t>‹#›</a:t>
            </a:fld>
            <a:endParaRPr lang="en-IN"/>
          </a:p>
        </p:txBody>
      </p:sp>
    </p:spTree>
    <p:extLst>
      <p:ext uri="{BB962C8B-B14F-4D97-AF65-F5344CB8AC3E}">
        <p14:creationId xmlns:p14="http://schemas.microsoft.com/office/powerpoint/2010/main" val="348432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81F097-4636-4DFB-9399-32AAFC69A9F8}" type="slidenum">
              <a:rPr lang="en-IN" smtClean="0"/>
              <a:t>‹#›</a:t>
            </a:fld>
            <a:endParaRPr lang="en-IN"/>
          </a:p>
        </p:txBody>
      </p:sp>
      <p:sp>
        <p:nvSpPr>
          <p:cNvPr id="5" name="Date Placeholder 4"/>
          <p:cNvSpPr>
            <a:spLocks noGrp="1"/>
          </p:cNvSpPr>
          <p:nvPr>
            <p:ph type="dt" sz="half" idx="10"/>
          </p:nvPr>
        </p:nvSpPr>
        <p:spPr/>
        <p:txBody>
          <a:bodyPr/>
          <a:lstStyle/>
          <a:p>
            <a:fld id="{9BBD5097-A0FD-4118-BEED-AB8277F290DC}" type="datetimeFigureOut">
              <a:rPr lang="en-IN" smtClean="0"/>
              <a:t>01/06/2023</a:t>
            </a:fld>
            <a:endParaRPr lang="en-IN"/>
          </a:p>
        </p:txBody>
      </p:sp>
    </p:spTree>
    <p:extLst>
      <p:ext uri="{BB962C8B-B14F-4D97-AF65-F5344CB8AC3E}">
        <p14:creationId xmlns:p14="http://schemas.microsoft.com/office/powerpoint/2010/main" val="1237936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BD5097-A0FD-4118-BEED-AB8277F290DC}" type="datetimeFigureOut">
              <a:rPr lang="en-IN" smtClean="0"/>
              <a:t>01/06/2023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81F097-4636-4DFB-9399-32AAFC69A9F8}" type="slidenum">
              <a:rPr lang="en-IN" smtClean="0"/>
              <a:t>‹#›</a:t>
            </a:fld>
            <a:endParaRPr lang="en-IN"/>
          </a:p>
        </p:txBody>
      </p:sp>
    </p:spTree>
    <p:extLst>
      <p:ext uri="{BB962C8B-B14F-4D97-AF65-F5344CB8AC3E}">
        <p14:creationId xmlns:p14="http://schemas.microsoft.com/office/powerpoint/2010/main" val="1929063072"/>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goda.com/" TargetMode="External"/><Relationship Id="rId2" Type="http://schemas.openxmlformats.org/officeDocument/2006/relationships/hyperlink" Target="http://www.oyorooms.com/" TargetMode="External"/><Relationship Id="rId1" Type="http://schemas.openxmlformats.org/officeDocument/2006/relationships/slideLayout" Target="../slideLayouts/slideLayout2.xml"/><Relationship Id="rId6" Type="http://schemas.openxmlformats.org/officeDocument/2006/relationships/hyperlink" Target="https://github.com/jacobmathewchettoor/hotel-booking" TargetMode="External"/><Relationship Id="rId5" Type="http://schemas.openxmlformats.org/officeDocument/2006/relationships/hyperlink" Target="https://1000projects.org/resorts-management-project-abstract.html" TargetMode="External"/><Relationship Id="rId4" Type="http://schemas.openxmlformats.org/officeDocument/2006/relationships/hyperlink" Target="https://youtu.be/BqOang6oaj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FD8E-70BF-B7C9-CEF8-F43F2EEF5A27}"/>
              </a:ext>
            </a:extLst>
          </p:cNvPr>
          <p:cNvSpPr>
            <a:spLocks noGrp="1"/>
          </p:cNvSpPr>
          <p:nvPr>
            <p:ph type="ctrTitle"/>
          </p:nvPr>
        </p:nvSpPr>
        <p:spPr>
          <a:xfrm>
            <a:off x="1372594" y="1654953"/>
            <a:ext cx="6846497" cy="1002608"/>
          </a:xfrm>
        </p:spPr>
        <p:txBody>
          <a:bodyPr/>
          <a:lstStyle/>
          <a:p>
            <a:r>
              <a:rPr lang="en-IN" sz="4800" dirty="0">
                <a:solidFill>
                  <a:srgbClr val="002060"/>
                </a:solidFill>
              </a:rPr>
              <a:t>PROJECT PRESENTATION</a:t>
            </a:r>
          </a:p>
        </p:txBody>
      </p:sp>
      <p:sp>
        <p:nvSpPr>
          <p:cNvPr id="3" name="Subtitle 2">
            <a:extLst>
              <a:ext uri="{FF2B5EF4-FFF2-40B4-BE49-F238E27FC236}">
                <a16:creationId xmlns:a16="http://schemas.microsoft.com/office/drawing/2014/main" id="{490AFB74-2318-2FD6-0AC1-F04D82ACE4E5}"/>
              </a:ext>
            </a:extLst>
          </p:cNvPr>
          <p:cNvSpPr>
            <a:spLocks noGrp="1"/>
          </p:cNvSpPr>
          <p:nvPr>
            <p:ph type="subTitle" idx="1"/>
          </p:nvPr>
        </p:nvSpPr>
        <p:spPr>
          <a:xfrm>
            <a:off x="1372594" y="3004616"/>
            <a:ext cx="7840854" cy="2198431"/>
          </a:xfrm>
        </p:spPr>
        <p:txBody>
          <a:bodyPr>
            <a:noAutofit/>
          </a:bodyPr>
          <a:lstStyle/>
          <a:p>
            <a:pPr algn="l"/>
            <a:r>
              <a:rPr lang="en-IN" sz="5400" b="1" dirty="0">
                <a:solidFill>
                  <a:srgbClr val="00B0F0"/>
                </a:solidFill>
              </a:rPr>
              <a:t>RESORT MANAGEMENT SYSTEM</a:t>
            </a:r>
          </a:p>
        </p:txBody>
      </p:sp>
      <p:sp>
        <p:nvSpPr>
          <p:cNvPr id="4" name="TextBox 3">
            <a:extLst>
              <a:ext uri="{FF2B5EF4-FFF2-40B4-BE49-F238E27FC236}">
                <a16:creationId xmlns:a16="http://schemas.microsoft.com/office/drawing/2014/main" id="{58CDDA80-A203-8073-5789-C02EC2D20543}"/>
              </a:ext>
            </a:extLst>
          </p:cNvPr>
          <p:cNvSpPr txBox="1"/>
          <p:nvPr/>
        </p:nvSpPr>
        <p:spPr>
          <a:xfrm>
            <a:off x="10352692" y="6009619"/>
            <a:ext cx="1691640" cy="646331"/>
          </a:xfrm>
          <a:prstGeom prst="rect">
            <a:avLst/>
          </a:prstGeom>
          <a:noFill/>
        </p:spPr>
        <p:txBody>
          <a:bodyPr wrap="square" rtlCol="0">
            <a:spAutoFit/>
          </a:bodyPr>
          <a:lstStyle/>
          <a:p>
            <a:r>
              <a:rPr lang="en-IN" dirty="0"/>
              <a:t>Jacob Mathew</a:t>
            </a:r>
            <a:br>
              <a:rPr lang="en-IN" dirty="0"/>
            </a:br>
            <a:r>
              <a:rPr lang="en-IN" dirty="0"/>
              <a:t>22PMC127</a:t>
            </a:r>
          </a:p>
        </p:txBody>
      </p:sp>
    </p:spTree>
    <p:extLst>
      <p:ext uri="{BB962C8B-B14F-4D97-AF65-F5344CB8AC3E}">
        <p14:creationId xmlns:p14="http://schemas.microsoft.com/office/powerpoint/2010/main" val="874850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C20397-5756-ADC4-F751-DD1922ECF7B0}"/>
              </a:ext>
            </a:extLst>
          </p:cNvPr>
          <p:cNvPicPr>
            <a:picLocks noChangeAspect="1"/>
          </p:cNvPicPr>
          <p:nvPr/>
        </p:nvPicPr>
        <p:blipFill rotWithShape="1">
          <a:blip r:embed="rId2">
            <a:extLst>
              <a:ext uri="{28A0092B-C50C-407E-A947-70E740481C1C}">
                <a14:useLocalDpi xmlns:a14="http://schemas.microsoft.com/office/drawing/2010/main" val="0"/>
              </a:ext>
            </a:extLst>
          </a:blip>
          <a:srcRect t="11769" b="-11"/>
          <a:stretch/>
        </p:blipFill>
        <p:spPr>
          <a:xfrm>
            <a:off x="233082" y="976596"/>
            <a:ext cx="5688106" cy="3199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C741572-0A8B-58A8-98AF-D706CAC6D931}"/>
              </a:ext>
            </a:extLst>
          </p:cNvPr>
          <p:cNvPicPr>
            <a:picLocks noChangeAspect="1"/>
          </p:cNvPicPr>
          <p:nvPr/>
        </p:nvPicPr>
        <p:blipFill rotWithShape="1">
          <a:blip r:embed="rId3">
            <a:extLst>
              <a:ext uri="{28A0092B-C50C-407E-A947-70E740481C1C}">
                <a14:useLocalDpi xmlns:a14="http://schemas.microsoft.com/office/drawing/2010/main" val="0"/>
              </a:ext>
            </a:extLst>
          </a:blip>
          <a:srcRect t="11717" b="-24"/>
          <a:stretch/>
        </p:blipFill>
        <p:spPr>
          <a:xfrm>
            <a:off x="6270813" y="3109913"/>
            <a:ext cx="5513294" cy="3101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DFE4C9E1-3139-9A72-F347-A0482A74B8F3}"/>
              </a:ext>
            </a:extLst>
          </p:cNvPr>
          <p:cNvSpPr txBox="1"/>
          <p:nvPr/>
        </p:nvSpPr>
        <p:spPr>
          <a:xfrm>
            <a:off x="233082" y="430305"/>
            <a:ext cx="914400" cy="369332"/>
          </a:xfrm>
          <a:prstGeom prst="rect">
            <a:avLst/>
          </a:prstGeom>
          <a:noFill/>
        </p:spPr>
        <p:txBody>
          <a:bodyPr wrap="square" rtlCol="0">
            <a:spAutoFit/>
          </a:bodyPr>
          <a:lstStyle/>
          <a:p>
            <a:r>
              <a:rPr lang="en-IN" dirty="0"/>
              <a:t>ROOMS</a:t>
            </a:r>
          </a:p>
        </p:txBody>
      </p:sp>
      <p:sp>
        <p:nvSpPr>
          <p:cNvPr id="9" name="TextBox 8">
            <a:extLst>
              <a:ext uri="{FF2B5EF4-FFF2-40B4-BE49-F238E27FC236}">
                <a16:creationId xmlns:a16="http://schemas.microsoft.com/office/drawing/2014/main" id="{0FDFB329-9AE8-0219-8492-FDC7F21B1FFD}"/>
              </a:ext>
            </a:extLst>
          </p:cNvPr>
          <p:cNvSpPr txBox="1"/>
          <p:nvPr/>
        </p:nvSpPr>
        <p:spPr>
          <a:xfrm>
            <a:off x="6270813" y="2644588"/>
            <a:ext cx="2272553" cy="369332"/>
          </a:xfrm>
          <a:prstGeom prst="rect">
            <a:avLst/>
          </a:prstGeom>
          <a:noFill/>
        </p:spPr>
        <p:txBody>
          <a:bodyPr wrap="square" rtlCol="0">
            <a:spAutoFit/>
          </a:bodyPr>
          <a:lstStyle/>
          <a:p>
            <a:r>
              <a:rPr lang="en-IN" dirty="0"/>
              <a:t>MY BOOKING</a:t>
            </a:r>
          </a:p>
        </p:txBody>
      </p:sp>
    </p:spTree>
    <p:extLst>
      <p:ext uri="{BB962C8B-B14F-4D97-AF65-F5344CB8AC3E}">
        <p14:creationId xmlns:p14="http://schemas.microsoft.com/office/powerpoint/2010/main" val="11597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8154D7-5A82-B702-5B0F-71F298003FF4}"/>
              </a:ext>
            </a:extLst>
          </p:cNvPr>
          <p:cNvPicPr>
            <a:picLocks noChangeAspect="1"/>
          </p:cNvPicPr>
          <p:nvPr/>
        </p:nvPicPr>
        <p:blipFill rotWithShape="1">
          <a:blip r:embed="rId2">
            <a:extLst>
              <a:ext uri="{28A0092B-C50C-407E-A947-70E740481C1C}">
                <a14:useLocalDpi xmlns:a14="http://schemas.microsoft.com/office/drawing/2010/main" val="0"/>
              </a:ext>
            </a:extLst>
          </a:blip>
          <a:srcRect t="10305" r="3834" b="-265"/>
          <a:stretch/>
        </p:blipFill>
        <p:spPr>
          <a:xfrm>
            <a:off x="251012" y="1030942"/>
            <a:ext cx="5620872" cy="3161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C300F149-AFCD-3FA5-49F5-4A84240007B9}"/>
              </a:ext>
            </a:extLst>
          </p:cNvPr>
          <p:cNvPicPr>
            <a:picLocks noChangeAspect="1"/>
          </p:cNvPicPr>
          <p:nvPr/>
        </p:nvPicPr>
        <p:blipFill rotWithShape="1">
          <a:blip r:embed="rId3">
            <a:extLst>
              <a:ext uri="{28A0092B-C50C-407E-A947-70E740481C1C}">
                <a14:useLocalDpi xmlns:a14="http://schemas.microsoft.com/office/drawing/2010/main" val="0"/>
              </a:ext>
            </a:extLst>
          </a:blip>
          <a:srcRect t="12980" b="393"/>
          <a:stretch/>
        </p:blipFill>
        <p:spPr>
          <a:xfrm>
            <a:off x="6320118" y="3194237"/>
            <a:ext cx="5620870" cy="3161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CF34B0EB-CB7B-19A2-77F5-F56591BCFB11}"/>
              </a:ext>
            </a:extLst>
          </p:cNvPr>
          <p:cNvSpPr txBox="1"/>
          <p:nvPr/>
        </p:nvSpPr>
        <p:spPr>
          <a:xfrm>
            <a:off x="251011" y="484096"/>
            <a:ext cx="2295543" cy="369332"/>
          </a:xfrm>
          <a:prstGeom prst="rect">
            <a:avLst/>
          </a:prstGeom>
          <a:noFill/>
        </p:spPr>
        <p:txBody>
          <a:bodyPr wrap="square" rtlCol="0">
            <a:spAutoFit/>
          </a:bodyPr>
          <a:lstStyle/>
          <a:p>
            <a:r>
              <a:rPr lang="en-IN" dirty="0"/>
              <a:t>ADMIN DASHBOARD</a:t>
            </a:r>
          </a:p>
        </p:txBody>
      </p:sp>
      <p:sp>
        <p:nvSpPr>
          <p:cNvPr id="7" name="TextBox 6">
            <a:extLst>
              <a:ext uri="{FF2B5EF4-FFF2-40B4-BE49-F238E27FC236}">
                <a16:creationId xmlns:a16="http://schemas.microsoft.com/office/drawing/2014/main" id="{8DD17494-563D-5540-74F0-199DA64769EB}"/>
              </a:ext>
            </a:extLst>
          </p:cNvPr>
          <p:cNvSpPr txBox="1"/>
          <p:nvPr/>
        </p:nvSpPr>
        <p:spPr>
          <a:xfrm>
            <a:off x="6320118" y="2711166"/>
            <a:ext cx="1456765" cy="369332"/>
          </a:xfrm>
          <a:prstGeom prst="rect">
            <a:avLst/>
          </a:prstGeom>
          <a:noFill/>
        </p:spPr>
        <p:txBody>
          <a:bodyPr wrap="square" rtlCol="0">
            <a:spAutoFit/>
          </a:bodyPr>
          <a:lstStyle/>
          <a:p>
            <a:r>
              <a:rPr lang="en-IN" dirty="0"/>
              <a:t>ADD ROOM</a:t>
            </a:r>
          </a:p>
        </p:txBody>
      </p:sp>
    </p:spTree>
    <p:extLst>
      <p:ext uri="{BB962C8B-B14F-4D97-AF65-F5344CB8AC3E}">
        <p14:creationId xmlns:p14="http://schemas.microsoft.com/office/powerpoint/2010/main" val="158625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34B0EB-CB7B-19A2-77F5-F56591BCFB11}"/>
              </a:ext>
            </a:extLst>
          </p:cNvPr>
          <p:cNvSpPr txBox="1"/>
          <p:nvPr/>
        </p:nvSpPr>
        <p:spPr>
          <a:xfrm>
            <a:off x="251012" y="484096"/>
            <a:ext cx="2066364" cy="369332"/>
          </a:xfrm>
          <a:prstGeom prst="rect">
            <a:avLst/>
          </a:prstGeom>
          <a:noFill/>
        </p:spPr>
        <p:txBody>
          <a:bodyPr wrap="square" rtlCol="0">
            <a:spAutoFit/>
          </a:bodyPr>
          <a:lstStyle/>
          <a:p>
            <a:r>
              <a:rPr lang="en-IN" dirty="0"/>
              <a:t>USER PROFILE</a:t>
            </a:r>
          </a:p>
        </p:txBody>
      </p:sp>
      <p:sp>
        <p:nvSpPr>
          <p:cNvPr id="7" name="TextBox 6">
            <a:extLst>
              <a:ext uri="{FF2B5EF4-FFF2-40B4-BE49-F238E27FC236}">
                <a16:creationId xmlns:a16="http://schemas.microsoft.com/office/drawing/2014/main" id="{8DD17494-563D-5540-74F0-199DA64769EB}"/>
              </a:ext>
            </a:extLst>
          </p:cNvPr>
          <p:cNvSpPr txBox="1"/>
          <p:nvPr/>
        </p:nvSpPr>
        <p:spPr>
          <a:xfrm>
            <a:off x="6320118" y="2711166"/>
            <a:ext cx="1721223" cy="369332"/>
          </a:xfrm>
          <a:prstGeom prst="rect">
            <a:avLst/>
          </a:prstGeom>
          <a:noFill/>
        </p:spPr>
        <p:txBody>
          <a:bodyPr wrap="square" rtlCol="0">
            <a:spAutoFit/>
          </a:bodyPr>
          <a:lstStyle/>
          <a:p>
            <a:r>
              <a:rPr lang="en-IN" dirty="0"/>
              <a:t>ROOM STATUS</a:t>
            </a:r>
          </a:p>
        </p:txBody>
      </p:sp>
      <p:pic>
        <p:nvPicPr>
          <p:cNvPr id="4" name="Picture 3">
            <a:extLst>
              <a:ext uri="{FF2B5EF4-FFF2-40B4-BE49-F238E27FC236}">
                <a16:creationId xmlns:a16="http://schemas.microsoft.com/office/drawing/2014/main" id="{61BDF4FD-5268-7632-DDB6-3B21E33505E6}"/>
              </a:ext>
            </a:extLst>
          </p:cNvPr>
          <p:cNvPicPr>
            <a:picLocks noChangeAspect="1"/>
          </p:cNvPicPr>
          <p:nvPr/>
        </p:nvPicPr>
        <p:blipFill rotWithShape="1">
          <a:blip r:embed="rId2">
            <a:extLst>
              <a:ext uri="{28A0092B-C50C-407E-A947-70E740481C1C}">
                <a14:useLocalDpi xmlns:a14="http://schemas.microsoft.com/office/drawing/2010/main" val="0"/>
              </a:ext>
            </a:extLst>
          </a:blip>
          <a:srcRect l="1" t="11878" r="3834" b="5007"/>
          <a:stretch/>
        </p:blipFill>
        <p:spPr>
          <a:xfrm>
            <a:off x="251012" y="1030942"/>
            <a:ext cx="5620869" cy="3161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A27E847F-A725-5030-7B61-F60763D63021}"/>
              </a:ext>
            </a:extLst>
          </p:cNvPr>
          <p:cNvPicPr>
            <a:picLocks noChangeAspect="1"/>
          </p:cNvPicPr>
          <p:nvPr/>
        </p:nvPicPr>
        <p:blipFill rotWithShape="1">
          <a:blip r:embed="rId3">
            <a:extLst>
              <a:ext uri="{28A0092B-C50C-407E-A947-70E740481C1C}">
                <a14:useLocalDpi xmlns:a14="http://schemas.microsoft.com/office/drawing/2010/main" val="0"/>
              </a:ext>
            </a:extLst>
          </a:blip>
          <a:srcRect t="13257" b="-24"/>
          <a:stretch/>
        </p:blipFill>
        <p:spPr>
          <a:xfrm>
            <a:off x="6320118" y="3194236"/>
            <a:ext cx="5620870" cy="3161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8605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3ECB-9F50-B1A9-1AC8-17DFDD53F47B}"/>
              </a:ext>
            </a:extLst>
          </p:cNvPr>
          <p:cNvSpPr>
            <a:spLocks noGrp="1"/>
          </p:cNvSpPr>
          <p:nvPr>
            <p:ph type="title"/>
          </p:nvPr>
        </p:nvSpPr>
        <p:spPr>
          <a:xfrm>
            <a:off x="677334" y="609599"/>
            <a:ext cx="8596668" cy="744071"/>
          </a:xfrm>
        </p:spPr>
        <p:txBody>
          <a:bodyPr/>
          <a:lstStyle/>
          <a:p>
            <a:r>
              <a:rPr lang="en-IN" u="sng" dirty="0">
                <a:solidFill>
                  <a:srgbClr val="002060"/>
                </a:solidFill>
              </a:rPr>
              <a:t>FUTURE ENHANCEMANT</a:t>
            </a:r>
          </a:p>
        </p:txBody>
      </p:sp>
      <p:sp>
        <p:nvSpPr>
          <p:cNvPr id="3" name="Content Placeholder 2">
            <a:extLst>
              <a:ext uri="{FF2B5EF4-FFF2-40B4-BE49-F238E27FC236}">
                <a16:creationId xmlns:a16="http://schemas.microsoft.com/office/drawing/2014/main" id="{5D0DFD5D-02F8-BA10-A3FC-B1CB808E536E}"/>
              </a:ext>
            </a:extLst>
          </p:cNvPr>
          <p:cNvSpPr>
            <a:spLocks noGrp="1"/>
          </p:cNvSpPr>
          <p:nvPr>
            <p:ph idx="1"/>
          </p:nvPr>
        </p:nvSpPr>
        <p:spPr>
          <a:xfrm>
            <a:off x="677334" y="1416425"/>
            <a:ext cx="8596668" cy="5154704"/>
          </a:xfrm>
        </p:spPr>
        <p:txBody>
          <a:bodyPr/>
          <a:lstStyle/>
          <a:p>
            <a:pPr marL="12700" marR="742315">
              <a:lnSpc>
                <a:spcPct val="116100"/>
              </a:lnSpc>
              <a:spcBef>
                <a:spcPts val="100"/>
              </a:spcBef>
            </a:pPr>
            <a:r>
              <a:rPr lang="en-US" sz="2400" i="1" spc="15" dirty="0">
                <a:solidFill>
                  <a:schemeClr val="accent2"/>
                </a:solidFill>
                <a:latin typeface="Trebuchet MS"/>
                <a:cs typeface="Trebuchet MS"/>
              </a:rPr>
              <a:t>Payment and Billing System</a:t>
            </a:r>
            <a:endParaRPr lang="en-US" sz="1800" dirty="0">
              <a:latin typeface="Microsoft Sans Serif"/>
              <a:cs typeface="Microsoft Sans Serif"/>
            </a:endParaRPr>
          </a:p>
          <a:p>
            <a:pPr marL="12700" marR="1219835">
              <a:lnSpc>
                <a:spcPct val="116100"/>
              </a:lnSpc>
            </a:pPr>
            <a:r>
              <a:rPr lang="en-US" sz="2400" i="1" spc="35" dirty="0">
                <a:solidFill>
                  <a:schemeClr val="accent2"/>
                </a:solidFill>
                <a:latin typeface="Trebuchet MS"/>
              </a:rPr>
              <a:t>Notification and Reminders</a:t>
            </a:r>
          </a:p>
          <a:p>
            <a:pPr marL="12700" marR="1219835">
              <a:lnSpc>
                <a:spcPct val="116100"/>
              </a:lnSpc>
            </a:pPr>
            <a:r>
              <a:rPr lang="en-US" sz="2400" i="1" spc="35" dirty="0">
                <a:solidFill>
                  <a:schemeClr val="accent2"/>
                </a:solidFill>
                <a:latin typeface="Trebuchet MS"/>
              </a:rPr>
              <a:t>Generate Reports</a:t>
            </a:r>
          </a:p>
          <a:p>
            <a:pPr marL="12700" marR="1219835">
              <a:lnSpc>
                <a:spcPct val="116100"/>
              </a:lnSpc>
            </a:pPr>
            <a:r>
              <a:rPr lang="en-US" sz="2400" i="1" spc="35" dirty="0">
                <a:solidFill>
                  <a:schemeClr val="accent2"/>
                </a:solidFill>
                <a:latin typeface="Trebuchet MS"/>
              </a:rPr>
              <a:t>Mobile Application</a:t>
            </a:r>
          </a:p>
          <a:p>
            <a:pPr marL="12700" marR="1219835">
              <a:lnSpc>
                <a:spcPct val="116100"/>
              </a:lnSpc>
            </a:pPr>
            <a:r>
              <a:rPr lang="en-US" sz="2400" i="1" spc="35" dirty="0">
                <a:solidFill>
                  <a:schemeClr val="accent2"/>
                </a:solidFill>
                <a:latin typeface="Trebuchet MS"/>
              </a:rPr>
              <a:t>Integration with cashless payment system</a:t>
            </a:r>
          </a:p>
          <a:p>
            <a:pPr marL="12700" marR="1219835">
              <a:lnSpc>
                <a:spcPct val="116100"/>
              </a:lnSpc>
            </a:pPr>
            <a:r>
              <a:rPr lang="en-US" sz="2400" i="1" spc="35" dirty="0">
                <a:solidFill>
                  <a:schemeClr val="accent2"/>
                </a:solidFill>
                <a:latin typeface="Trebuchet MS"/>
              </a:rPr>
              <a:t>Rating of Resort</a:t>
            </a:r>
          </a:p>
          <a:p>
            <a:pPr marL="12700" marR="1219835">
              <a:lnSpc>
                <a:spcPct val="116100"/>
              </a:lnSpc>
            </a:pPr>
            <a:endParaRPr lang="en-IN" dirty="0"/>
          </a:p>
        </p:txBody>
      </p:sp>
    </p:spTree>
    <p:extLst>
      <p:ext uri="{BB962C8B-B14F-4D97-AF65-F5344CB8AC3E}">
        <p14:creationId xmlns:p14="http://schemas.microsoft.com/office/powerpoint/2010/main" val="3281351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D165-D2C0-03A9-C034-6151158BE8AF}"/>
              </a:ext>
            </a:extLst>
          </p:cNvPr>
          <p:cNvSpPr>
            <a:spLocks noGrp="1"/>
          </p:cNvSpPr>
          <p:nvPr>
            <p:ph type="title"/>
          </p:nvPr>
        </p:nvSpPr>
        <p:spPr>
          <a:xfrm>
            <a:off x="677334" y="609600"/>
            <a:ext cx="8596668" cy="721360"/>
          </a:xfrm>
        </p:spPr>
        <p:txBody>
          <a:bodyPr/>
          <a:lstStyle/>
          <a:p>
            <a:r>
              <a:rPr lang="en-IN" u="sng" dirty="0">
                <a:solidFill>
                  <a:srgbClr val="002060"/>
                </a:solidFill>
              </a:rPr>
              <a:t>CONCLUSION</a:t>
            </a:r>
          </a:p>
        </p:txBody>
      </p:sp>
      <p:sp>
        <p:nvSpPr>
          <p:cNvPr id="3" name="Content Placeholder 2">
            <a:extLst>
              <a:ext uri="{FF2B5EF4-FFF2-40B4-BE49-F238E27FC236}">
                <a16:creationId xmlns:a16="http://schemas.microsoft.com/office/drawing/2014/main" id="{01D1F8A5-F511-F2EF-B335-4E16D55D1213}"/>
              </a:ext>
            </a:extLst>
          </p:cNvPr>
          <p:cNvSpPr>
            <a:spLocks noGrp="1"/>
          </p:cNvSpPr>
          <p:nvPr>
            <p:ph idx="1"/>
          </p:nvPr>
        </p:nvSpPr>
        <p:spPr>
          <a:xfrm>
            <a:off x="677334" y="1524000"/>
            <a:ext cx="8596668" cy="4724399"/>
          </a:xfrm>
        </p:spPr>
        <p:txBody>
          <a:bodyPr/>
          <a:lstStyle/>
          <a:p>
            <a:pPr marL="0" indent="0">
              <a:buNone/>
            </a:pPr>
            <a:r>
              <a:rPr lang="en-IN" dirty="0"/>
              <a:t>	</a:t>
            </a:r>
            <a:r>
              <a:rPr lang="en-US" sz="2400" b="0" i="0" dirty="0">
                <a:solidFill>
                  <a:schemeClr val="tx1"/>
                </a:solidFill>
                <a:effectLst/>
                <a:latin typeface="Söhne"/>
              </a:rPr>
              <a:t>The project aimed to create a user-friendly and efficient system for managing resort reservations, and it has successfully achieved this goal.</a:t>
            </a:r>
            <a:r>
              <a:rPr lang="en-US" sz="2400" b="0" i="0" dirty="0">
                <a:solidFill>
                  <a:srgbClr val="D1D5DB"/>
                </a:solidFill>
                <a:effectLst/>
                <a:latin typeface="Söhne"/>
              </a:rPr>
              <a:t> </a:t>
            </a:r>
            <a:r>
              <a:rPr lang="en-US" sz="2400" b="0" i="0" dirty="0">
                <a:solidFill>
                  <a:schemeClr val="tx1"/>
                </a:solidFill>
                <a:effectLst/>
                <a:latin typeface="Söhne"/>
              </a:rPr>
              <a:t>Through the implementation of key features such as user registration, room search, booking, etc. The system streamlines the reservation process, eliminates manual tasks, and enhances the overall guest experience. Overall, the resort booking project demonstrates the effective utilization of technology to simplify resort reservations and improve operational efficiency. It serves as a valuable tool for the resort to manage bookings, monitor room availability, and provide a streamlined experience for its guests.</a:t>
            </a:r>
          </a:p>
        </p:txBody>
      </p:sp>
    </p:spTree>
    <p:extLst>
      <p:ext uri="{BB962C8B-B14F-4D97-AF65-F5344CB8AC3E}">
        <p14:creationId xmlns:p14="http://schemas.microsoft.com/office/powerpoint/2010/main" val="2498332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3ECB-9F50-B1A9-1AC8-17DFDD53F47B}"/>
              </a:ext>
            </a:extLst>
          </p:cNvPr>
          <p:cNvSpPr>
            <a:spLocks noGrp="1"/>
          </p:cNvSpPr>
          <p:nvPr>
            <p:ph type="title"/>
          </p:nvPr>
        </p:nvSpPr>
        <p:spPr>
          <a:xfrm>
            <a:off x="677334" y="609599"/>
            <a:ext cx="8596668" cy="744071"/>
          </a:xfrm>
        </p:spPr>
        <p:txBody>
          <a:bodyPr/>
          <a:lstStyle/>
          <a:p>
            <a:r>
              <a:rPr lang="en-IN" u="sng" dirty="0">
                <a:solidFill>
                  <a:srgbClr val="002060"/>
                </a:solidFill>
              </a:rPr>
              <a:t>REFERENCES</a:t>
            </a:r>
          </a:p>
        </p:txBody>
      </p:sp>
      <p:sp>
        <p:nvSpPr>
          <p:cNvPr id="3" name="Content Placeholder 2">
            <a:extLst>
              <a:ext uri="{FF2B5EF4-FFF2-40B4-BE49-F238E27FC236}">
                <a16:creationId xmlns:a16="http://schemas.microsoft.com/office/drawing/2014/main" id="{5D0DFD5D-02F8-BA10-A3FC-B1CB808E536E}"/>
              </a:ext>
            </a:extLst>
          </p:cNvPr>
          <p:cNvSpPr>
            <a:spLocks noGrp="1"/>
          </p:cNvSpPr>
          <p:nvPr>
            <p:ph idx="1"/>
          </p:nvPr>
        </p:nvSpPr>
        <p:spPr>
          <a:xfrm>
            <a:off x="677334" y="1416425"/>
            <a:ext cx="8596668" cy="5154704"/>
          </a:xfrm>
        </p:spPr>
        <p:txBody>
          <a:bodyPr/>
          <a:lstStyle/>
          <a:p>
            <a:pPr marL="12700" marR="742315">
              <a:lnSpc>
                <a:spcPct val="116100"/>
              </a:lnSpc>
              <a:spcBef>
                <a:spcPts val="100"/>
              </a:spcBef>
            </a:pPr>
            <a:r>
              <a:rPr lang="en-US" sz="1800" dirty="0">
                <a:solidFill>
                  <a:schemeClr val="tx1"/>
                </a:solidFill>
                <a:latin typeface="Microsoft Sans Serif"/>
                <a:cs typeface="Microsoft Sans Serif"/>
                <a:hlinkClick r:id="rId2">
                  <a:extLst>
                    <a:ext uri="{A12FA001-AC4F-418D-AE19-62706E023703}">
                      <ahyp:hlinkClr xmlns:ahyp="http://schemas.microsoft.com/office/drawing/2018/hyperlinkcolor" val="tx"/>
                    </a:ext>
                  </a:extLst>
                </a:hlinkClick>
              </a:rPr>
              <a:t>http://www.oyorooms.com/</a:t>
            </a:r>
            <a:endParaRPr lang="en-US" sz="1800" dirty="0">
              <a:solidFill>
                <a:schemeClr val="tx1"/>
              </a:solidFill>
              <a:latin typeface="Microsoft Sans Serif"/>
              <a:cs typeface="Microsoft Sans Serif"/>
            </a:endParaRPr>
          </a:p>
          <a:p>
            <a:pPr marL="12700" marR="742315">
              <a:lnSpc>
                <a:spcPct val="116100"/>
              </a:lnSpc>
              <a:spcBef>
                <a:spcPts val="100"/>
              </a:spcBef>
            </a:pPr>
            <a:r>
              <a:rPr lang="en-IN" b="0" i="0" dirty="0">
                <a:solidFill>
                  <a:schemeClr val="tx1"/>
                </a:solidFill>
                <a:effectLst/>
                <a:latin typeface="Söhne"/>
                <a:hlinkClick r:id="rId3">
                  <a:extLst>
                    <a:ext uri="{A12FA001-AC4F-418D-AE19-62706E023703}">
                      <ahyp:hlinkClr xmlns:ahyp="http://schemas.microsoft.com/office/drawing/2018/hyperlinkcolor" val="tx"/>
                    </a:ext>
                  </a:extLst>
                </a:hlinkClick>
              </a:rPr>
              <a:t>www.agoda.com</a:t>
            </a:r>
            <a:endParaRPr lang="en-IN" b="0" i="0" dirty="0">
              <a:solidFill>
                <a:schemeClr val="tx1"/>
              </a:solidFill>
              <a:effectLst/>
              <a:latin typeface="Söhne"/>
            </a:endParaRPr>
          </a:p>
          <a:p>
            <a:pPr marL="12700" marR="742315">
              <a:lnSpc>
                <a:spcPct val="116100"/>
              </a:lnSpc>
              <a:spcBef>
                <a:spcPts val="100"/>
              </a:spcBef>
            </a:pPr>
            <a:r>
              <a:rPr lang="en-IN" b="0" i="0" dirty="0">
                <a:solidFill>
                  <a:schemeClr val="tx1"/>
                </a:solidFill>
                <a:effectLst/>
                <a:latin typeface="Söhne"/>
                <a:hlinkClick r:id="rId4">
                  <a:extLst>
                    <a:ext uri="{A12FA001-AC4F-418D-AE19-62706E023703}">
                      <ahyp:hlinkClr xmlns:ahyp="http://schemas.microsoft.com/office/drawing/2018/hyperlinkcolor" val="tx"/>
                    </a:ext>
                  </a:extLst>
                </a:hlinkClick>
              </a:rPr>
              <a:t>https://youtu.be/BqOang6oajg</a:t>
            </a:r>
            <a:endParaRPr lang="en-IN" b="0" i="0" dirty="0">
              <a:solidFill>
                <a:schemeClr val="tx1"/>
              </a:solidFill>
              <a:effectLst/>
              <a:latin typeface="Söhne"/>
            </a:endParaRPr>
          </a:p>
          <a:p>
            <a:pPr marL="12700" marR="742315">
              <a:lnSpc>
                <a:spcPct val="116100"/>
              </a:lnSpc>
              <a:spcBef>
                <a:spcPts val="100"/>
              </a:spcBef>
            </a:pPr>
            <a:r>
              <a:rPr lang="en-IN" dirty="0">
                <a:solidFill>
                  <a:schemeClr val="tx1"/>
                </a:solidFill>
                <a:latin typeface="Söhne"/>
                <a:hlinkClick r:id="rId5">
                  <a:extLst>
                    <a:ext uri="{A12FA001-AC4F-418D-AE19-62706E023703}">
                      <ahyp:hlinkClr xmlns:ahyp="http://schemas.microsoft.com/office/drawing/2018/hyperlinkcolor" val="tx"/>
                    </a:ext>
                  </a:extLst>
                </a:hlinkClick>
              </a:rPr>
              <a:t>https://1000projects.org/resorts-management-project-abstract.html</a:t>
            </a:r>
            <a:endParaRPr lang="en-IN" dirty="0">
              <a:solidFill>
                <a:schemeClr val="tx1"/>
              </a:solidFill>
              <a:latin typeface="Söhne"/>
            </a:endParaRPr>
          </a:p>
          <a:p>
            <a:pPr marL="12700" marR="742315">
              <a:lnSpc>
                <a:spcPct val="116100"/>
              </a:lnSpc>
              <a:spcBef>
                <a:spcPts val="100"/>
              </a:spcBef>
            </a:pPr>
            <a:endParaRPr lang="en-IN" dirty="0">
              <a:solidFill>
                <a:schemeClr val="tx1"/>
              </a:solidFill>
              <a:latin typeface="Söhne"/>
            </a:endParaRPr>
          </a:p>
          <a:p>
            <a:pPr marL="0" marR="742315" indent="0">
              <a:lnSpc>
                <a:spcPct val="116100"/>
              </a:lnSpc>
              <a:spcBef>
                <a:spcPts val="100"/>
              </a:spcBef>
              <a:buNone/>
            </a:pPr>
            <a:endParaRPr lang="en-IN" u="sng" dirty="0">
              <a:solidFill>
                <a:schemeClr val="tx1"/>
              </a:solidFill>
              <a:latin typeface="Söhne"/>
            </a:endParaRPr>
          </a:p>
          <a:p>
            <a:pPr marL="12700" marR="742315">
              <a:lnSpc>
                <a:spcPct val="116100"/>
              </a:lnSpc>
              <a:spcBef>
                <a:spcPts val="100"/>
              </a:spcBef>
            </a:pPr>
            <a:endParaRPr lang="en-IN" b="0" i="0" u="sng" dirty="0">
              <a:solidFill>
                <a:schemeClr val="tx1"/>
              </a:solidFill>
              <a:effectLst/>
              <a:latin typeface="Söhne"/>
            </a:endParaRPr>
          </a:p>
          <a:p>
            <a:pPr marL="0" marR="742315" indent="0">
              <a:lnSpc>
                <a:spcPct val="116100"/>
              </a:lnSpc>
              <a:spcBef>
                <a:spcPts val="100"/>
              </a:spcBef>
              <a:buNone/>
            </a:pPr>
            <a:r>
              <a:rPr lang="en-IN" b="0" i="0" dirty="0">
                <a:solidFill>
                  <a:schemeClr val="tx1"/>
                </a:solidFill>
                <a:effectLst/>
                <a:latin typeface="Söhne"/>
              </a:rPr>
              <a:t>The GitHub repository link of project is :  </a:t>
            </a:r>
            <a:r>
              <a:rPr lang="en-IN" b="0" i="0" dirty="0">
                <a:solidFill>
                  <a:schemeClr val="tx1"/>
                </a:solidFill>
                <a:effectLst/>
                <a:latin typeface="Söhne"/>
                <a:hlinkClick r:id="rId6"/>
              </a:rPr>
              <a:t>https://github.com/jacobmathewchettoor/hotel-booking</a:t>
            </a:r>
            <a:endParaRPr lang="en-IN" b="0" i="0" dirty="0">
              <a:solidFill>
                <a:schemeClr val="tx1"/>
              </a:solidFill>
              <a:effectLst/>
              <a:latin typeface="Söhne"/>
            </a:endParaRPr>
          </a:p>
          <a:p>
            <a:pPr marL="0" marR="742315" indent="0">
              <a:lnSpc>
                <a:spcPct val="116100"/>
              </a:lnSpc>
              <a:spcBef>
                <a:spcPts val="100"/>
              </a:spcBef>
              <a:buNone/>
            </a:pPr>
            <a:endParaRPr lang="en-IN" dirty="0">
              <a:solidFill>
                <a:schemeClr val="tx1"/>
              </a:solidFill>
              <a:latin typeface="Söhne"/>
            </a:endParaRPr>
          </a:p>
          <a:p>
            <a:pPr marL="0" marR="742315" indent="0">
              <a:lnSpc>
                <a:spcPct val="116100"/>
              </a:lnSpc>
              <a:spcBef>
                <a:spcPts val="100"/>
              </a:spcBef>
              <a:buNone/>
            </a:pPr>
            <a:endParaRPr lang="en-IN" b="0" i="0" dirty="0">
              <a:solidFill>
                <a:schemeClr val="tx1"/>
              </a:solidFill>
              <a:effectLst/>
              <a:latin typeface="Söhne"/>
            </a:endParaRPr>
          </a:p>
          <a:p>
            <a:pPr marL="12700" marR="742315">
              <a:lnSpc>
                <a:spcPct val="116100"/>
              </a:lnSpc>
              <a:spcBef>
                <a:spcPts val="100"/>
              </a:spcBef>
            </a:pPr>
            <a:endParaRPr lang="en-US" sz="1800" dirty="0">
              <a:latin typeface="Microsoft Sans Serif"/>
              <a:cs typeface="Microsoft Sans Serif"/>
            </a:endParaRPr>
          </a:p>
          <a:p>
            <a:pPr marL="12700" marR="742315">
              <a:lnSpc>
                <a:spcPct val="116100"/>
              </a:lnSpc>
              <a:spcBef>
                <a:spcPts val="100"/>
              </a:spcBef>
            </a:pPr>
            <a:endParaRPr lang="en-US" sz="1800" dirty="0">
              <a:latin typeface="Microsoft Sans Serif"/>
              <a:cs typeface="Microsoft Sans Serif"/>
            </a:endParaRPr>
          </a:p>
        </p:txBody>
      </p:sp>
    </p:spTree>
    <p:extLst>
      <p:ext uri="{BB962C8B-B14F-4D97-AF65-F5344CB8AC3E}">
        <p14:creationId xmlns:p14="http://schemas.microsoft.com/office/powerpoint/2010/main" val="903771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7A22-910E-A7BF-C3C4-176C1892CFB2}"/>
              </a:ext>
            </a:extLst>
          </p:cNvPr>
          <p:cNvSpPr>
            <a:spLocks noGrp="1"/>
          </p:cNvSpPr>
          <p:nvPr>
            <p:ph type="ctrTitle"/>
          </p:nvPr>
        </p:nvSpPr>
        <p:spPr>
          <a:xfrm>
            <a:off x="3270591" y="2404531"/>
            <a:ext cx="4239887" cy="1646302"/>
          </a:xfrm>
        </p:spPr>
        <p:txBody>
          <a:bodyPr/>
          <a:lstStyle/>
          <a:p>
            <a:r>
              <a:rPr lang="en-IN" dirty="0"/>
              <a:t>THANK YOU</a:t>
            </a:r>
          </a:p>
        </p:txBody>
      </p:sp>
    </p:spTree>
    <p:extLst>
      <p:ext uri="{BB962C8B-B14F-4D97-AF65-F5344CB8AC3E}">
        <p14:creationId xmlns:p14="http://schemas.microsoft.com/office/powerpoint/2010/main" val="73408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B11F-79E3-2D63-D3D1-8103F453B838}"/>
              </a:ext>
            </a:extLst>
          </p:cNvPr>
          <p:cNvSpPr>
            <a:spLocks noGrp="1"/>
          </p:cNvSpPr>
          <p:nvPr>
            <p:ph type="title"/>
          </p:nvPr>
        </p:nvSpPr>
        <p:spPr>
          <a:xfrm>
            <a:off x="677334" y="484943"/>
            <a:ext cx="8596668" cy="708212"/>
          </a:xfrm>
        </p:spPr>
        <p:txBody>
          <a:bodyPr>
            <a:normAutofit/>
          </a:bodyPr>
          <a:lstStyle/>
          <a:p>
            <a:r>
              <a:rPr lang="en-IN" u="sng" dirty="0">
                <a:solidFill>
                  <a:srgbClr val="002060"/>
                </a:solidFill>
              </a:rPr>
              <a:t>ABSTRACT</a:t>
            </a:r>
          </a:p>
        </p:txBody>
      </p:sp>
      <p:sp>
        <p:nvSpPr>
          <p:cNvPr id="3" name="Content Placeholder 2">
            <a:extLst>
              <a:ext uri="{FF2B5EF4-FFF2-40B4-BE49-F238E27FC236}">
                <a16:creationId xmlns:a16="http://schemas.microsoft.com/office/drawing/2014/main" id="{6C0A1A28-0415-3CC4-915B-C06C59A43890}"/>
              </a:ext>
            </a:extLst>
          </p:cNvPr>
          <p:cNvSpPr>
            <a:spLocks noGrp="1"/>
          </p:cNvSpPr>
          <p:nvPr>
            <p:ph idx="1"/>
          </p:nvPr>
        </p:nvSpPr>
        <p:spPr>
          <a:xfrm>
            <a:off x="677334" y="1326777"/>
            <a:ext cx="8596668" cy="5046280"/>
          </a:xfrm>
        </p:spPr>
        <p:txBody>
          <a:bodyPr>
            <a:normAutofit lnSpcReduction="10000"/>
          </a:bodyPr>
          <a:lstStyle/>
          <a:p>
            <a:endParaRPr lang="en-US" sz="1800" spc="80" dirty="0">
              <a:latin typeface="Trebuchet MS"/>
              <a:cs typeface="Trebuchet MS"/>
            </a:endParaRPr>
          </a:p>
          <a:p>
            <a:r>
              <a:rPr lang="en-US" sz="1800" spc="80" dirty="0">
                <a:latin typeface="Trebuchet MS"/>
                <a:cs typeface="Trebuchet MS"/>
              </a:rPr>
              <a:t>Resort Booking</a:t>
            </a:r>
            <a:r>
              <a:rPr lang="en-US" sz="1800" dirty="0">
                <a:latin typeface="Trebuchet MS"/>
                <a:cs typeface="Trebuchet MS"/>
              </a:rPr>
              <a:t> </a:t>
            </a:r>
            <a:r>
              <a:rPr lang="en-US" sz="1800" spc="80" dirty="0">
                <a:latin typeface="Trebuchet MS"/>
                <a:cs typeface="Trebuchet MS"/>
              </a:rPr>
              <a:t>is</a:t>
            </a:r>
            <a:r>
              <a:rPr lang="en-US" sz="1800" spc="-5" dirty="0">
                <a:latin typeface="Trebuchet MS"/>
                <a:cs typeface="Trebuchet MS"/>
              </a:rPr>
              <a:t> </a:t>
            </a:r>
            <a:r>
              <a:rPr lang="en-US" sz="1800" spc="35" dirty="0">
                <a:latin typeface="Trebuchet MS"/>
                <a:cs typeface="Trebuchet MS"/>
              </a:rPr>
              <a:t>a </a:t>
            </a:r>
            <a:r>
              <a:rPr lang="en-US" sz="1800" spc="-705" dirty="0">
                <a:latin typeface="Trebuchet MS"/>
                <a:cs typeface="Trebuchet MS"/>
              </a:rPr>
              <a:t> </a:t>
            </a:r>
            <a:r>
              <a:rPr lang="en-US" sz="1800" spc="110" dirty="0">
                <a:latin typeface="Trebuchet MS"/>
                <a:cs typeface="Trebuchet MS"/>
              </a:rPr>
              <a:t>web </a:t>
            </a:r>
            <a:r>
              <a:rPr lang="en-US" sz="1800" spc="70" dirty="0">
                <a:latin typeface="Trebuchet MS"/>
                <a:cs typeface="Trebuchet MS"/>
              </a:rPr>
              <a:t>application </a:t>
            </a:r>
            <a:r>
              <a:rPr lang="en-US" sz="1800" spc="45" dirty="0">
                <a:latin typeface="Trebuchet MS"/>
                <a:cs typeface="Trebuchet MS"/>
              </a:rPr>
              <a:t>that </a:t>
            </a:r>
            <a:r>
              <a:rPr lang="en-US" sz="1800" spc="80" dirty="0">
                <a:latin typeface="Trebuchet MS"/>
                <a:cs typeface="Trebuchet MS"/>
              </a:rPr>
              <a:t>is </a:t>
            </a:r>
            <a:r>
              <a:rPr lang="en-US" sz="1800" spc="85" dirty="0">
                <a:latin typeface="Trebuchet MS"/>
                <a:cs typeface="Trebuchet MS"/>
              </a:rPr>
              <a:t> </a:t>
            </a:r>
            <a:r>
              <a:rPr lang="en-US" sz="1800" spc="95" dirty="0">
                <a:latin typeface="Trebuchet MS"/>
                <a:cs typeface="Trebuchet MS"/>
              </a:rPr>
              <a:t>created </a:t>
            </a:r>
            <a:r>
              <a:rPr lang="en-US" sz="1800" spc="20" dirty="0">
                <a:latin typeface="Trebuchet MS"/>
                <a:cs typeface="Trebuchet MS"/>
              </a:rPr>
              <a:t>for </a:t>
            </a:r>
            <a:r>
              <a:rPr lang="en-US" sz="1800" spc="110" dirty="0">
                <a:latin typeface="Trebuchet MS"/>
                <a:cs typeface="Trebuchet MS"/>
              </a:rPr>
              <a:t>booking rooms</a:t>
            </a:r>
            <a:r>
              <a:rPr lang="en-US" sz="1800" spc="-15" dirty="0">
                <a:latin typeface="Trebuchet MS"/>
                <a:cs typeface="Trebuchet MS"/>
              </a:rPr>
              <a:t> </a:t>
            </a:r>
            <a:r>
              <a:rPr lang="en-US" sz="1800" spc="20" dirty="0">
                <a:latin typeface="Trebuchet MS"/>
                <a:cs typeface="Trebuchet MS"/>
              </a:rPr>
              <a:t>for</a:t>
            </a:r>
            <a:r>
              <a:rPr lang="en-US" sz="1800" spc="-10" dirty="0">
                <a:latin typeface="Trebuchet MS"/>
                <a:cs typeface="Trebuchet MS"/>
              </a:rPr>
              <a:t> the </a:t>
            </a:r>
            <a:r>
              <a:rPr lang="en-US" sz="1800" dirty="0">
                <a:latin typeface="Trebuchet MS"/>
                <a:cs typeface="Trebuchet MS"/>
              </a:rPr>
              <a:t>individuals. </a:t>
            </a:r>
            <a:r>
              <a:rPr lang="en-US" sz="1800" spc="65" dirty="0">
                <a:latin typeface="Trebuchet MS"/>
                <a:cs typeface="Trebuchet MS"/>
              </a:rPr>
              <a:t>This </a:t>
            </a:r>
            <a:r>
              <a:rPr lang="en-US" sz="1800" spc="-80" dirty="0">
                <a:latin typeface="Trebuchet MS"/>
                <a:cs typeface="Trebuchet MS"/>
              </a:rPr>
              <a:t>will </a:t>
            </a:r>
            <a:r>
              <a:rPr lang="en-US" sz="1800" spc="-20" dirty="0">
                <a:latin typeface="Trebuchet MS"/>
                <a:cs typeface="Trebuchet MS"/>
              </a:rPr>
              <a:t>limit </a:t>
            </a:r>
            <a:r>
              <a:rPr lang="en-US" sz="1800" spc="65" dirty="0">
                <a:latin typeface="Trebuchet MS"/>
                <a:cs typeface="Trebuchet MS"/>
              </a:rPr>
              <a:t>manual </a:t>
            </a:r>
            <a:r>
              <a:rPr lang="en-US" sz="1800" spc="55" dirty="0">
                <a:latin typeface="Trebuchet MS"/>
                <a:cs typeface="Trebuchet MS"/>
              </a:rPr>
              <a:t>work </a:t>
            </a:r>
            <a:r>
              <a:rPr lang="en-US" sz="1800" spc="-710" dirty="0">
                <a:latin typeface="Trebuchet MS"/>
                <a:cs typeface="Trebuchet MS"/>
              </a:rPr>
              <a:t> </a:t>
            </a:r>
            <a:r>
              <a:rPr lang="en-US" sz="1800" spc="114" dirty="0">
                <a:latin typeface="Trebuchet MS"/>
                <a:cs typeface="Trebuchet MS"/>
              </a:rPr>
              <a:t>and </a:t>
            </a:r>
            <a:r>
              <a:rPr lang="en-US" sz="1800" spc="85" dirty="0">
                <a:latin typeface="Trebuchet MS"/>
                <a:cs typeface="Trebuchet MS"/>
              </a:rPr>
              <a:t>also </a:t>
            </a:r>
            <a:r>
              <a:rPr lang="en-US" sz="1800" spc="95" dirty="0">
                <a:latin typeface="Trebuchet MS"/>
                <a:cs typeface="Trebuchet MS"/>
              </a:rPr>
              <a:t>make</a:t>
            </a:r>
            <a:r>
              <a:rPr lang="en-US" sz="1800" spc="80" dirty="0">
                <a:latin typeface="Trebuchet MS"/>
                <a:cs typeface="Trebuchet MS"/>
              </a:rPr>
              <a:t> room </a:t>
            </a:r>
            <a:r>
              <a:rPr lang="en-US" sz="1800" spc="50" dirty="0">
                <a:latin typeface="Trebuchet MS"/>
                <a:cs typeface="Trebuchet MS"/>
              </a:rPr>
              <a:t>allocation </a:t>
            </a:r>
            <a:r>
              <a:rPr lang="en-US" sz="1800" spc="200" dirty="0">
                <a:latin typeface="Trebuchet MS"/>
                <a:cs typeface="Trebuchet MS"/>
              </a:rPr>
              <a:t>so </a:t>
            </a:r>
            <a:r>
              <a:rPr lang="en-US" sz="1800" spc="145" dirty="0">
                <a:latin typeface="Trebuchet MS"/>
                <a:cs typeface="Trebuchet MS"/>
              </a:rPr>
              <a:t>much </a:t>
            </a:r>
            <a:r>
              <a:rPr lang="en-US" sz="1800" spc="70" dirty="0">
                <a:latin typeface="Trebuchet MS"/>
                <a:cs typeface="Trebuchet MS"/>
              </a:rPr>
              <a:t>easier </a:t>
            </a:r>
            <a:r>
              <a:rPr lang="en-US" sz="1800" spc="-710" dirty="0">
                <a:latin typeface="Trebuchet MS"/>
                <a:cs typeface="Trebuchet MS"/>
              </a:rPr>
              <a:t> </a:t>
            </a:r>
            <a:r>
              <a:rPr lang="en-US" sz="1800" spc="20" dirty="0">
                <a:latin typeface="Trebuchet MS"/>
                <a:cs typeface="Trebuchet MS"/>
              </a:rPr>
              <a:t>for the </a:t>
            </a:r>
            <a:r>
              <a:rPr lang="en-US" spc="20" dirty="0">
                <a:latin typeface="Trebuchet MS"/>
                <a:cs typeface="Trebuchet MS"/>
              </a:rPr>
              <a:t>guests</a:t>
            </a:r>
            <a:r>
              <a:rPr lang="en-US" sz="1800" spc="20" dirty="0">
                <a:latin typeface="Trebuchet MS"/>
                <a:cs typeface="Trebuchet MS"/>
              </a:rPr>
              <a:t> and staff off the resort</a:t>
            </a:r>
            <a:r>
              <a:rPr lang="en-US" sz="1800" spc="45" dirty="0">
                <a:latin typeface="Trebuchet MS"/>
                <a:cs typeface="Trebuchet MS"/>
              </a:rPr>
              <a:t>. It </a:t>
            </a:r>
            <a:r>
              <a:rPr lang="en-US" sz="1800" spc="135" dirty="0">
                <a:latin typeface="Trebuchet MS"/>
                <a:cs typeface="Trebuchet MS"/>
              </a:rPr>
              <a:t>manages </a:t>
            </a:r>
            <a:r>
              <a:rPr lang="en-US" sz="1800" spc="-710" dirty="0">
                <a:latin typeface="Trebuchet MS"/>
                <a:cs typeface="Trebuchet MS"/>
              </a:rPr>
              <a:t> </a:t>
            </a:r>
            <a:r>
              <a:rPr lang="en-US" sz="1800" spc="85" dirty="0">
                <a:latin typeface="Trebuchet MS"/>
                <a:cs typeface="Trebuchet MS"/>
              </a:rPr>
              <a:t>data </a:t>
            </a:r>
            <a:r>
              <a:rPr lang="en-US" sz="1800" spc="-5" dirty="0">
                <a:latin typeface="Trebuchet MS"/>
                <a:cs typeface="Trebuchet MS"/>
              </a:rPr>
              <a:t>in </a:t>
            </a:r>
            <a:r>
              <a:rPr lang="en-US" sz="1800" spc="60" dirty="0">
                <a:latin typeface="Trebuchet MS"/>
                <a:cs typeface="Trebuchet MS"/>
              </a:rPr>
              <a:t>the </a:t>
            </a:r>
            <a:r>
              <a:rPr lang="en-US" sz="1800" spc="125" dirty="0">
                <a:latin typeface="Trebuchet MS"/>
                <a:cs typeface="Trebuchet MS"/>
              </a:rPr>
              <a:t>database </a:t>
            </a:r>
            <a:r>
              <a:rPr lang="en-US" sz="1800" spc="114" dirty="0">
                <a:latin typeface="Trebuchet MS"/>
                <a:cs typeface="Trebuchet MS"/>
              </a:rPr>
              <a:t>and </a:t>
            </a:r>
            <a:r>
              <a:rPr lang="en-US" sz="1800" spc="120" dirty="0">
                <a:latin typeface="Trebuchet MS"/>
                <a:cs typeface="Trebuchet MS"/>
              </a:rPr>
              <a:t> </a:t>
            </a:r>
            <a:r>
              <a:rPr lang="en-US" sz="1800" spc="60" dirty="0">
                <a:latin typeface="Trebuchet MS"/>
                <a:cs typeface="Trebuchet MS"/>
              </a:rPr>
              <a:t>retrieves </a:t>
            </a:r>
            <a:r>
              <a:rPr lang="en-US" sz="1800" spc="-45" dirty="0">
                <a:latin typeface="Trebuchet MS"/>
                <a:cs typeface="Trebuchet MS"/>
              </a:rPr>
              <a:t>it </a:t>
            </a:r>
            <a:r>
              <a:rPr lang="en-US" sz="1800" spc="80" dirty="0">
                <a:latin typeface="Trebuchet MS"/>
                <a:cs typeface="Trebuchet MS"/>
              </a:rPr>
              <a:t>whenever </a:t>
            </a:r>
            <a:r>
              <a:rPr lang="en-US" sz="1800" spc="25" dirty="0">
                <a:latin typeface="Trebuchet MS"/>
                <a:cs typeface="Trebuchet MS"/>
              </a:rPr>
              <a:t>required.</a:t>
            </a:r>
          </a:p>
          <a:p>
            <a:endParaRPr lang="en-US" sz="1800" spc="25" dirty="0">
              <a:latin typeface="Trebuchet MS"/>
              <a:cs typeface="Trebuchet MS"/>
            </a:endParaRPr>
          </a:p>
          <a:p>
            <a:r>
              <a:rPr lang="en-US" sz="1800" spc="185" dirty="0">
                <a:latin typeface="Trebuchet MS"/>
                <a:cs typeface="Trebuchet MS"/>
              </a:rPr>
              <a:t>We </a:t>
            </a:r>
            <a:r>
              <a:rPr lang="en-US" sz="1800" spc="125" dirty="0">
                <a:latin typeface="Trebuchet MS"/>
                <a:cs typeface="Trebuchet MS"/>
              </a:rPr>
              <a:t>design </a:t>
            </a:r>
            <a:r>
              <a:rPr lang="en-US" sz="1800" spc="70" dirty="0">
                <a:latin typeface="Trebuchet MS"/>
                <a:cs typeface="Trebuchet MS"/>
              </a:rPr>
              <a:t>this </a:t>
            </a:r>
            <a:r>
              <a:rPr lang="en-US" sz="1800" spc="170" dirty="0">
                <a:latin typeface="Trebuchet MS"/>
                <a:cs typeface="Trebuchet MS"/>
              </a:rPr>
              <a:t>system </a:t>
            </a:r>
            <a:r>
              <a:rPr lang="en-US" sz="1800" spc="25" dirty="0">
                <a:latin typeface="Trebuchet MS"/>
                <a:cs typeface="Trebuchet MS"/>
              </a:rPr>
              <a:t>at </a:t>
            </a:r>
            <a:r>
              <a:rPr lang="en-US" sz="1800" spc="-710" dirty="0">
                <a:latin typeface="Trebuchet MS"/>
                <a:cs typeface="Trebuchet MS"/>
              </a:rPr>
              <a:t> </a:t>
            </a:r>
            <a:r>
              <a:rPr lang="en-US" sz="1800" spc="60" dirty="0">
                <a:latin typeface="Trebuchet MS"/>
                <a:cs typeface="Trebuchet MS"/>
              </a:rPr>
              <a:t>the </a:t>
            </a:r>
            <a:r>
              <a:rPr lang="en-US" sz="1800" spc="105" dirty="0">
                <a:latin typeface="Trebuchet MS"/>
                <a:cs typeface="Trebuchet MS"/>
              </a:rPr>
              <a:t>request </a:t>
            </a:r>
            <a:r>
              <a:rPr lang="en-US" sz="1800" spc="45" dirty="0">
                <a:latin typeface="Trebuchet MS"/>
                <a:cs typeface="Trebuchet MS"/>
              </a:rPr>
              <a:t>of </a:t>
            </a:r>
            <a:r>
              <a:rPr lang="en-US" sz="1800" spc="60" dirty="0">
                <a:latin typeface="Trebuchet MS"/>
                <a:cs typeface="Trebuchet MS"/>
              </a:rPr>
              <a:t>the resort management</a:t>
            </a:r>
            <a:r>
              <a:rPr lang="en-US" sz="1800" spc="65" dirty="0">
                <a:latin typeface="Trebuchet MS"/>
                <a:cs typeface="Trebuchet MS"/>
              </a:rPr>
              <a:t>,</a:t>
            </a:r>
            <a:r>
              <a:rPr lang="en-US" sz="1800" spc="-25" dirty="0">
                <a:latin typeface="Trebuchet MS"/>
                <a:cs typeface="Trebuchet MS"/>
              </a:rPr>
              <a:t> </a:t>
            </a:r>
            <a:r>
              <a:rPr lang="en-US" sz="1800" spc="85" dirty="0">
                <a:latin typeface="Trebuchet MS"/>
                <a:cs typeface="Trebuchet MS"/>
              </a:rPr>
              <a:t>through</a:t>
            </a:r>
            <a:r>
              <a:rPr lang="en-US" sz="1800" spc="-25" dirty="0">
                <a:latin typeface="Trebuchet MS"/>
                <a:cs typeface="Trebuchet MS"/>
              </a:rPr>
              <a:t> </a:t>
            </a:r>
            <a:r>
              <a:rPr lang="en-US" sz="1800" spc="70" dirty="0">
                <a:latin typeface="Trebuchet MS"/>
                <a:cs typeface="Trebuchet MS"/>
              </a:rPr>
              <a:t>this </a:t>
            </a:r>
            <a:r>
              <a:rPr lang="en-US" sz="1800" spc="-705" dirty="0">
                <a:latin typeface="Trebuchet MS"/>
                <a:cs typeface="Trebuchet MS"/>
              </a:rPr>
              <a:t> </a:t>
            </a:r>
            <a:r>
              <a:rPr lang="en-US" sz="1800" spc="95" dirty="0">
                <a:latin typeface="Trebuchet MS"/>
                <a:cs typeface="Trebuchet MS"/>
              </a:rPr>
              <a:t>they </a:t>
            </a:r>
            <a:r>
              <a:rPr lang="en-US" spc="110" dirty="0">
                <a:latin typeface="Trebuchet MS"/>
                <a:cs typeface="Trebuchet MS"/>
              </a:rPr>
              <a:t>do not</a:t>
            </a:r>
            <a:r>
              <a:rPr lang="en-US" sz="1800" spc="110" dirty="0">
                <a:latin typeface="Trebuchet MS"/>
                <a:cs typeface="Trebuchet MS"/>
              </a:rPr>
              <a:t> </a:t>
            </a:r>
            <a:r>
              <a:rPr lang="en-US" sz="1800" spc="50" dirty="0">
                <a:latin typeface="Trebuchet MS"/>
                <a:cs typeface="Trebuchet MS"/>
              </a:rPr>
              <a:t>require </a:t>
            </a:r>
            <a:r>
              <a:rPr lang="en-US" sz="1800" spc="55" dirty="0">
                <a:latin typeface="Trebuchet MS"/>
                <a:cs typeface="Trebuchet MS"/>
              </a:rPr>
              <a:t> </a:t>
            </a:r>
            <a:r>
              <a:rPr lang="en-US" sz="1800" spc="105" dirty="0">
                <a:latin typeface="Trebuchet MS"/>
                <a:cs typeface="Trebuchet MS"/>
              </a:rPr>
              <a:t>people </a:t>
            </a:r>
            <a:r>
              <a:rPr lang="en-US" sz="1800" spc="75" dirty="0">
                <a:latin typeface="Trebuchet MS"/>
                <a:cs typeface="Trebuchet MS"/>
              </a:rPr>
              <a:t>to </a:t>
            </a:r>
            <a:r>
              <a:rPr lang="en-US" sz="1800" spc="70" dirty="0">
                <a:latin typeface="Trebuchet MS"/>
                <a:cs typeface="Trebuchet MS"/>
              </a:rPr>
              <a:t>handle </a:t>
            </a:r>
            <a:r>
              <a:rPr lang="en-US" sz="1800" spc="114" dirty="0">
                <a:latin typeface="Trebuchet MS"/>
                <a:cs typeface="Trebuchet MS"/>
              </a:rPr>
              <a:t>and </a:t>
            </a:r>
            <a:r>
              <a:rPr lang="en-US" sz="1800" spc="120" dirty="0">
                <a:latin typeface="Trebuchet MS"/>
                <a:cs typeface="Trebuchet MS"/>
              </a:rPr>
              <a:t> </a:t>
            </a:r>
            <a:r>
              <a:rPr lang="en-US" sz="1800" spc="60" dirty="0">
                <a:latin typeface="Trebuchet MS"/>
                <a:cs typeface="Trebuchet MS"/>
              </a:rPr>
              <a:t>calculate </a:t>
            </a:r>
            <a:r>
              <a:rPr lang="en-US" sz="1800" spc="25" dirty="0">
                <a:latin typeface="Trebuchet MS"/>
                <a:cs typeface="Trebuchet MS"/>
              </a:rPr>
              <a:t>things. </a:t>
            </a:r>
            <a:r>
              <a:rPr lang="en-US" sz="1800" spc="50" dirty="0">
                <a:latin typeface="Trebuchet MS"/>
                <a:cs typeface="Trebuchet MS"/>
              </a:rPr>
              <a:t>The </a:t>
            </a:r>
            <a:r>
              <a:rPr lang="en-US" sz="1800" spc="55" dirty="0">
                <a:latin typeface="Trebuchet MS"/>
                <a:cs typeface="Trebuchet MS"/>
              </a:rPr>
              <a:t> </a:t>
            </a:r>
            <a:r>
              <a:rPr lang="en-US" sz="1800" spc="114" dirty="0">
                <a:latin typeface="Trebuchet MS"/>
                <a:cs typeface="Trebuchet MS"/>
              </a:rPr>
              <a:t>developed </a:t>
            </a:r>
            <a:r>
              <a:rPr lang="en-US" sz="1800" spc="170" dirty="0">
                <a:latin typeface="Trebuchet MS"/>
                <a:cs typeface="Trebuchet MS"/>
              </a:rPr>
              <a:t>system </a:t>
            </a:r>
            <a:r>
              <a:rPr lang="en-US" sz="1800" spc="175" dirty="0">
                <a:latin typeface="Trebuchet MS"/>
                <a:cs typeface="Trebuchet MS"/>
              </a:rPr>
              <a:t> </a:t>
            </a:r>
            <a:r>
              <a:rPr lang="en-US" sz="1800" spc="125" dirty="0">
                <a:latin typeface="Trebuchet MS"/>
                <a:cs typeface="Trebuchet MS"/>
              </a:rPr>
              <a:t>overcomes the drawbacks </a:t>
            </a:r>
            <a:r>
              <a:rPr lang="en-US" sz="1800" spc="-710" dirty="0">
                <a:latin typeface="Trebuchet MS"/>
                <a:cs typeface="Trebuchet MS"/>
              </a:rPr>
              <a:t> </a:t>
            </a:r>
            <a:r>
              <a:rPr lang="en-US" sz="1800" spc="45" dirty="0">
                <a:latin typeface="Trebuchet MS"/>
                <a:cs typeface="Trebuchet MS"/>
              </a:rPr>
              <a:t>of </a:t>
            </a:r>
            <a:r>
              <a:rPr lang="en-US" sz="1800" spc="65" dirty="0">
                <a:latin typeface="Trebuchet MS"/>
                <a:cs typeface="Trebuchet MS"/>
              </a:rPr>
              <a:t>manual room</a:t>
            </a:r>
            <a:r>
              <a:rPr lang="en-US" sz="1800" spc="85" dirty="0">
                <a:latin typeface="Trebuchet MS"/>
                <a:cs typeface="Trebuchet MS"/>
              </a:rPr>
              <a:t> </a:t>
            </a:r>
            <a:r>
              <a:rPr lang="en-US" sz="1800" spc="110" dirty="0">
                <a:latin typeface="Trebuchet MS"/>
                <a:cs typeface="Trebuchet MS"/>
              </a:rPr>
              <a:t>management </a:t>
            </a:r>
            <a:r>
              <a:rPr lang="en-US" sz="1800" spc="55" dirty="0">
                <a:latin typeface="Trebuchet MS"/>
                <a:cs typeface="Trebuchet MS"/>
              </a:rPr>
              <a:t>it's </a:t>
            </a:r>
            <a:r>
              <a:rPr lang="en-US" sz="1800" spc="114" dirty="0">
                <a:latin typeface="Trebuchet MS"/>
                <a:cs typeface="Trebuchet MS"/>
              </a:rPr>
              <a:t>said </a:t>
            </a:r>
            <a:r>
              <a:rPr lang="en-US" sz="1800" spc="75" dirty="0">
                <a:latin typeface="Trebuchet MS"/>
                <a:cs typeface="Trebuchet MS"/>
              </a:rPr>
              <a:t>to </a:t>
            </a:r>
            <a:r>
              <a:rPr lang="en-US" sz="1800" spc="80" dirty="0">
                <a:latin typeface="Trebuchet MS"/>
                <a:cs typeface="Trebuchet MS"/>
              </a:rPr>
              <a:t> </a:t>
            </a:r>
            <a:r>
              <a:rPr lang="en-US" sz="1800" spc="135" dirty="0">
                <a:latin typeface="Trebuchet MS"/>
                <a:cs typeface="Trebuchet MS"/>
              </a:rPr>
              <a:t>be</a:t>
            </a:r>
            <a:r>
              <a:rPr lang="en-US" sz="1800" dirty="0">
                <a:latin typeface="Trebuchet MS"/>
                <a:cs typeface="Trebuchet MS"/>
              </a:rPr>
              <a:t> </a:t>
            </a:r>
            <a:r>
              <a:rPr lang="en-US" sz="1800" spc="100" dirty="0">
                <a:latin typeface="Trebuchet MS"/>
                <a:cs typeface="Trebuchet MS"/>
              </a:rPr>
              <a:t>more</a:t>
            </a:r>
            <a:r>
              <a:rPr lang="en-US" sz="1800" dirty="0">
                <a:latin typeface="Trebuchet MS"/>
                <a:cs typeface="Trebuchet MS"/>
              </a:rPr>
              <a:t> </a:t>
            </a:r>
            <a:r>
              <a:rPr lang="en-US" sz="1800" spc="55" dirty="0">
                <a:latin typeface="Trebuchet MS"/>
                <a:cs typeface="Trebuchet MS"/>
              </a:rPr>
              <a:t>user-friendly.</a:t>
            </a:r>
          </a:p>
          <a:p>
            <a:endParaRPr lang="en-US" sz="1800" spc="55" dirty="0">
              <a:latin typeface="Trebuchet MS"/>
              <a:cs typeface="Trebuchet MS"/>
            </a:endParaRPr>
          </a:p>
          <a:p>
            <a:r>
              <a:rPr lang="en-US" sz="1800" spc="50" dirty="0">
                <a:latin typeface="Trebuchet MS"/>
                <a:cs typeface="Trebuchet MS"/>
              </a:rPr>
              <a:t>The </a:t>
            </a:r>
            <a:r>
              <a:rPr lang="en-US" sz="1800" spc="125" dirty="0">
                <a:latin typeface="Trebuchet MS"/>
                <a:cs typeface="Trebuchet MS"/>
              </a:rPr>
              <a:t>modules </a:t>
            </a:r>
            <a:r>
              <a:rPr lang="en-US" sz="1800" spc="40" dirty="0">
                <a:latin typeface="Trebuchet MS"/>
                <a:cs typeface="Trebuchet MS"/>
              </a:rPr>
              <a:t>are </a:t>
            </a:r>
            <a:r>
              <a:rPr lang="en-US" spc="30" dirty="0">
                <a:latin typeface="Trebuchet MS"/>
                <a:cs typeface="Trebuchet MS"/>
              </a:rPr>
              <a:t>the Admin and User</a:t>
            </a:r>
            <a:r>
              <a:rPr lang="en-US" sz="1800" spc="20" dirty="0">
                <a:latin typeface="Trebuchet MS"/>
                <a:cs typeface="Trebuchet MS"/>
              </a:rPr>
              <a:t>. </a:t>
            </a:r>
            <a:r>
              <a:rPr lang="en-US" sz="1800" spc="65" dirty="0">
                <a:latin typeface="Trebuchet MS"/>
                <a:cs typeface="Trebuchet MS"/>
              </a:rPr>
              <a:t>This </a:t>
            </a:r>
            <a:r>
              <a:rPr lang="en-US" sz="1800" spc="70" dirty="0">
                <a:latin typeface="Trebuchet MS"/>
                <a:cs typeface="Trebuchet MS"/>
              </a:rPr>
              <a:t> </a:t>
            </a:r>
            <a:r>
              <a:rPr lang="en-US" sz="1800" spc="75" dirty="0">
                <a:latin typeface="Trebuchet MS"/>
                <a:cs typeface="Trebuchet MS"/>
              </a:rPr>
              <a:t>software </a:t>
            </a:r>
            <a:r>
              <a:rPr lang="en-US" sz="1800" spc="60" dirty="0">
                <a:latin typeface="Trebuchet MS"/>
                <a:cs typeface="Trebuchet MS"/>
              </a:rPr>
              <a:t>Online Resort</a:t>
            </a:r>
            <a:r>
              <a:rPr lang="en-US" sz="1800" spc="105" dirty="0">
                <a:latin typeface="Trebuchet MS"/>
                <a:cs typeface="Trebuchet MS"/>
              </a:rPr>
              <a:t> Management  </a:t>
            </a:r>
            <a:r>
              <a:rPr lang="en-US" sz="1800" spc="80" dirty="0">
                <a:latin typeface="Trebuchet MS"/>
                <a:cs typeface="Trebuchet MS"/>
              </a:rPr>
              <a:t>is </a:t>
            </a:r>
            <a:r>
              <a:rPr lang="en-US" sz="1800" spc="85" dirty="0">
                <a:latin typeface="Trebuchet MS"/>
                <a:cs typeface="Trebuchet MS"/>
              </a:rPr>
              <a:t> </a:t>
            </a:r>
            <a:r>
              <a:rPr lang="en-US" sz="1800" spc="114" dirty="0">
                <a:latin typeface="Trebuchet MS"/>
                <a:cs typeface="Trebuchet MS"/>
              </a:rPr>
              <a:t>developed </a:t>
            </a:r>
            <a:r>
              <a:rPr lang="en-US" sz="1800" spc="105" dirty="0">
                <a:latin typeface="Trebuchet MS"/>
                <a:cs typeface="Trebuchet MS"/>
              </a:rPr>
              <a:t>using </a:t>
            </a:r>
            <a:r>
              <a:rPr lang="en-US" sz="1800" spc="35" dirty="0">
                <a:latin typeface="Trebuchet MS"/>
                <a:cs typeface="Trebuchet MS"/>
              </a:rPr>
              <a:t>Python, </a:t>
            </a:r>
            <a:r>
              <a:rPr lang="en-US" sz="1800" spc="-10" dirty="0" err="1">
                <a:latin typeface="Trebuchet MS"/>
                <a:cs typeface="Trebuchet MS"/>
              </a:rPr>
              <a:t>Sqlite</a:t>
            </a:r>
            <a:r>
              <a:rPr lang="en-US" sz="1800" spc="-10" dirty="0">
                <a:latin typeface="Trebuchet MS"/>
                <a:cs typeface="Trebuchet MS"/>
              </a:rPr>
              <a:t>. Here, </a:t>
            </a:r>
            <a:r>
              <a:rPr lang="en-US" sz="1800" spc="110" dirty="0">
                <a:latin typeface="Trebuchet MS"/>
                <a:cs typeface="Trebuchet MS"/>
              </a:rPr>
              <a:t>Python </a:t>
            </a:r>
            <a:r>
              <a:rPr lang="en-US" sz="1800" spc="114" dirty="0">
                <a:latin typeface="Trebuchet MS"/>
                <a:cs typeface="Trebuchet MS"/>
              </a:rPr>
              <a:t>and </a:t>
            </a:r>
            <a:r>
              <a:rPr lang="en-US" sz="1800" spc="60" dirty="0" err="1">
                <a:latin typeface="Trebuchet MS"/>
                <a:cs typeface="Trebuchet MS"/>
              </a:rPr>
              <a:t>Sqlite</a:t>
            </a:r>
            <a:r>
              <a:rPr lang="en-US" sz="1800" spc="60" dirty="0">
                <a:latin typeface="Trebuchet MS"/>
                <a:cs typeface="Trebuchet MS"/>
              </a:rPr>
              <a:t> </a:t>
            </a:r>
            <a:r>
              <a:rPr lang="en-US" sz="1800" spc="65" dirty="0">
                <a:latin typeface="Trebuchet MS"/>
                <a:cs typeface="Trebuchet MS"/>
              </a:rPr>
              <a:t> </a:t>
            </a:r>
            <a:r>
              <a:rPr lang="en-US" sz="1800" spc="155" dirty="0">
                <a:latin typeface="Trebuchet MS"/>
                <a:cs typeface="Trebuchet MS"/>
              </a:rPr>
              <a:t>as </a:t>
            </a:r>
            <a:r>
              <a:rPr lang="en-US" sz="1800" spc="165" dirty="0">
                <a:latin typeface="Trebuchet MS"/>
                <a:cs typeface="Trebuchet MS"/>
              </a:rPr>
              <a:t>back-end </a:t>
            </a:r>
            <a:r>
              <a:rPr lang="en-US" sz="1800" spc="114" dirty="0">
                <a:latin typeface="Trebuchet MS"/>
                <a:cs typeface="Trebuchet MS"/>
              </a:rPr>
              <a:t>and </a:t>
            </a:r>
            <a:r>
              <a:rPr lang="en-US" sz="1800" spc="125" dirty="0">
                <a:latin typeface="Trebuchet MS"/>
                <a:cs typeface="Trebuchet MS"/>
              </a:rPr>
              <a:t>HTML </a:t>
            </a:r>
            <a:r>
              <a:rPr lang="en-US" sz="1800" spc="114" dirty="0">
                <a:latin typeface="Trebuchet MS"/>
                <a:cs typeface="Trebuchet MS"/>
              </a:rPr>
              <a:t>and </a:t>
            </a:r>
            <a:r>
              <a:rPr lang="en-US" sz="1800" spc="120" dirty="0">
                <a:latin typeface="Trebuchet MS"/>
                <a:cs typeface="Trebuchet MS"/>
              </a:rPr>
              <a:t> </a:t>
            </a:r>
            <a:r>
              <a:rPr lang="en-US" sz="1800" spc="280" dirty="0">
                <a:latin typeface="Trebuchet MS"/>
                <a:cs typeface="Trebuchet MS"/>
              </a:rPr>
              <a:t>CSS </a:t>
            </a:r>
            <a:r>
              <a:rPr lang="en-US" sz="1800" spc="155" dirty="0">
                <a:latin typeface="Trebuchet MS"/>
                <a:cs typeface="Trebuchet MS"/>
              </a:rPr>
              <a:t>as </a:t>
            </a:r>
            <a:r>
              <a:rPr lang="en-US" sz="1800" spc="40" dirty="0">
                <a:latin typeface="Trebuchet MS"/>
                <a:cs typeface="Trebuchet MS"/>
              </a:rPr>
              <a:t>front </a:t>
            </a:r>
            <a:r>
              <a:rPr lang="en-US" sz="1800" dirty="0">
                <a:latin typeface="Trebuchet MS"/>
                <a:cs typeface="Trebuchet MS"/>
              </a:rPr>
              <a:t>end. </a:t>
            </a:r>
            <a:r>
              <a:rPr lang="en-US" sz="1800" spc="50" dirty="0">
                <a:latin typeface="Trebuchet MS"/>
                <a:cs typeface="Trebuchet MS"/>
              </a:rPr>
              <a:t>The </a:t>
            </a:r>
            <a:r>
              <a:rPr lang="en-US" sz="1800" spc="55" dirty="0">
                <a:latin typeface="Trebuchet MS"/>
                <a:cs typeface="Trebuchet MS"/>
              </a:rPr>
              <a:t> </a:t>
            </a:r>
            <a:r>
              <a:rPr lang="en-US" sz="1800" spc="85" dirty="0">
                <a:latin typeface="Trebuchet MS"/>
                <a:cs typeface="Trebuchet MS"/>
              </a:rPr>
              <a:t>software tools</a:t>
            </a:r>
            <a:r>
              <a:rPr lang="en-US" sz="1800" spc="-15" dirty="0">
                <a:latin typeface="Trebuchet MS"/>
                <a:cs typeface="Trebuchet MS"/>
              </a:rPr>
              <a:t> </a:t>
            </a:r>
            <a:r>
              <a:rPr lang="en-US" sz="1800" spc="60" dirty="0">
                <a:latin typeface="Trebuchet MS"/>
                <a:cs typeface="Trebuchet MS"/>
              </a:rPr>
              <a:t>here</a:t>
            </a:r>
            <a:r>
              <a:rPr lang="en-US" sz="1800" spc="-10" dirty="0">
                <a:latin typeface="Trebuchet MS"/>
                <a:cs typeface="Trebuchet MS"/>
              </a:rPr>
              <a:t> </a:t>
            </a:r>
            <a:r>
              <a:rPr lang="en-US" sz="1800" spc="80" dirty="0">
                <a:latin typeface="Trebuchet MS"/>
                <a:cs typeface="Trebuchet MS"/>
              </a:rPr>
              <a:t>is</a:t>
            </a:r>
            <a:r>
              <a:rPr lang="en-US" sz="1800" spc="-10" dirty="0">
                <a:latin typeface="Trebuchet MS"/>
                <a:cs typeface="Trebuchet MS"/>
              </a:rPr>
              <a:t> </a:t>
            </a:r>
            <a:r>
              <a:rPr lang="en-US" sz="1800" spc="120" dirty="0">
                <a:latin typeface="Trebuchet MS"/>
                <a:cs typeface="Trebuchet MS"/>
              </a:rPr>
              <a:t>Microsoft </a:t>
            </a:r>
            <a:r>
              <a:rPr lang="en-US" sz="1800" spc="-710" dirty="0">
                <a:latin typeface="Trebuchet MS"/>
                <a:cs typeface="Trebuchet MS"/>
              </a:rPr>
              <a:t> </a:t>
            </a:r>
            <a:r>
              <a:rPr lang="en-US" sz="1800" spc="210" dirty="0">
                <a:latin typeface="Trebuchet MS"/>
                <a:cs typeface="Trebuchet MS"/>
              </a:rPr>
              <a:t>SQL </a:t>
            </a:r>
            <a:r>
              <a:rPr lang="en-US" sz="1800" spc="15" dirty="0">
                <a:latin typeface="Trebuchet MS"/>
                <a:cs typeface="Trebuchet MS"/>
              </a:rPr>
              <a:t>Server, </a:t>
            </a:r>
            <a:r>
              <a:rPr lang="en-US" sz="1800" spc="60" dirty="0">
                <a:latin typeface="Trebuchet MS"/>
                <a:cs typeface="Trebuchet MS"/>
              </a:rPr>
              <a:t>here </a:t>
            </a:r>
            <a:r>
              <a:rPr lang="en-US" sz="1800" spc="110" dirty="0">
                <a:latin typeface="Trebuchet MS"/>
                <a:cs typeface="Trebuchet MS"/>
              </a:rPr>
              <a:t>any web </a:t>
            </a:r>
            <a:r>
              <a:rPr lang="en-US" sz="1800" spc="114" dirty="0">
                <a:latin typeface="Trebuchet MS"/>
                <a:cs typeface="Trebuchet MS"/>
              </a:rPr>
              <a:t> </a:t>
            </a:r>
            <a:r>
              <a:rPr lang="en-US" sz="1800" spc="105" dirty="0">
                <a:latin typeface="Trebuchet MS"/>
                <a:cs typeface="Trebuchet MS"/>
              </a:rPr>
              <a:t>browser </a:t>
            </a:r>
            <a:r>
              <a:rPr lang="en-US" sz="1800" spc="120" dirty="0">
                <a:latin typeface="Trebuchet MS"/>
                <a:cs typeface="Trebuchet MS"/>
              </a:rPr>
              <a:t>can </a:t>
            </a:r>
            <a:r>
              <a:rPr lang="en-US" sz="1800" spc="135" dirty="0">
                <a:latin typeface="Trebuchet MS"/>
                <a:cs typeface="Trebuchet MS"/>
              </a:rPr>
              <a:t>be </a:t>
            </a:r>
            <a:r>
              <a:rPr lang="en-US" sz="1800" spc="55" dirty="0">
                <a:latin typeface="Trebuchet MS"/>
                <a:cs typeface="Trebuchet MS"/>
              </a:rPr>
              <a:t>used. </a:t>
            </a:r>
            <a:r>
              <a:rPr lang="en-US" sz="1800" spc="50" dirty="0">
                <a:latin typeface="Trebuchet MS"/>
                <a:cs typeface="Trebuchet MS"/>
              </a:rPr>
              <a:t>The </a:t>
            </a:r>
            <a:r>
              <a:rPr lang="en-US" sz="1800" spc="55" dirty="0">
                <a:latin typeface="Trebuchet MS"/>
                <a:cs typeface="Trebuchet MS"/>
              </a:rPr>
              <a:t> </a:t>
            </a:r>
            <a:r>
              <a:rPr lang="en-US" sz="1800" spc="105" dirty="0">
                <a:latin typeface="Trebuchet MS"/>
                <a:cs typeface="Trebuchet MS"/>
              </a:rPr>
              <a:t>development </a:t>
            </a:r>
            <a:r>
              <a:rPr lang="en-US" sz="1800" spc="50" dirty="0">
                <a:latin typeface="Trebuchet MS"/>
                <a:cs typeface="Trebuchet MS"/>
              </a:rPr>
              <a:t>tool </a:t>
            </a:r>
            <a:r>
              <a:rPr lang="en-US" sz="1800" spc="160" dirty="0">
                <a:latin typeface="Trebuchet MS"/>
                <a:cs typeface="Trebuchet MS"/>
              </a:rPr>
              <a:t>used </a:t>
            </a:r>
            <a:r>
              <a:rPr lang="en-US" sz="1800" spc="60" dirty="0">
                <a:latin typeface="Trebuchet MS"/>
                <a:cs typeface="Trebuchet MS"/>
              </a:rPr>
              <a:t>here </a:t>
            </a:r>
            <a:r>
              <a:rPr lang="en-US" sz="1800" spc="80" dirty="0">
                <a:latin typeface="Trebuchet MS"/>
                <a:cs typeface="Trebuchet MS"/>
              </a:rPr>
              <a:t>is </a:t>
            </a:r>
            <a:r>
              <a:rPr lang="en-US" sz="1800" spc="-710" dirty="0">
                <a:latin typeface="Trebuchet MS"/>
                <a:cs typeface="Trebuchet MS"/>
              </a:rPr>
              <a:t> </a:t>
            </a:r>
            <a:r>
              <a:rPr lang="en-US" sz="1800" spc="70" dirty="0" err="1">
                <a:latin typeface="Trebuchet MS"/>
                <a:cs typeface="Trebuchet MS"/>
              </a:rPr>
              <a:t>pycharm</a:t>
            </a:r>
            <a:r>
              <a:rPr lang="en-US" sz="1800" spc="70" dirty="0">
                <a:latin typeface="Trebuchet MS"/>
                <a:cs typeface="Trebuchet MS"/>
              </a:rPr>
              <a:t>.</a:t>
            </a:r>
            <a:endParaRPr lang="en-US" sz="1800" dirty="0">
              <a:latin typeface="Trebuchet MS"/>
              <a:cs typeface="Trebuchet MS"/>
            </a:endParaRPr>
          </a:p>
          <a:p>
            <a:endParaRPr lang="en-IN" dirty="0"/>
          </a:p>
        </p:txBody>
      </p:sp>
    </p:spTree>
    <p:extLst>
      <p:ext uri="{BB962C8B-B14F-4D97-AF65-F5344CB8AC3E}">
        <p14:creationId xmlns:p14="http://schemas.microsoft.com/office/powerpoint/2010/main" val="676582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1C51-DAEC-F301-D568-2CB38A3E82AA}"/>
              </a:ext>
            </a:extLst>
          </p:cNvPr>
          <p:cNvSpPr>
            <a:spLocks noGrp="1"/>
          </p:cNvSpPr>
          <p:nvPr>
            <p:ph type="title"/>
          </p:nvPr>
        </p:nvSpPr>
        <p:spPr>
          <a:xfrm>
            <a:off x="677334" y="609600"/>
            <a:ext cx="8596668" cy="708212"/>
          </a:xfrm>
        </p:spPr>
        <p:txBody>
          <a:bodyPr/>
          <a:lstStyle/>
          <a:p>
            <a:r>
              <a:rPr lang="en-IN" u="sng" dirty="0">
                <a:solidFill>
                  <a:srgbClr val="002060"/>
                </a:solidFill>
              </a:rPr>
              <a:t>REQUIREMENTS</a:t>
            </a:r>
          </a:p>
        </p:txBody>
      </p:sp>
      <p:sp>
        <p:nvSpPr>
          <p:cNvPr id="4" name="Content Placeholder 3">
            <a:extLst>
              <a:ext uri="{FF2B5EF4-FFF2-40B4-BE49-F238E27FC236}">
                <a16:creationId xmlns:a16="http://schemas.microsoft.com/office/drawing/2014/main" id="{E81B06E4-56B4-FBF6-7DC7-7038889FAAE1}"/>
              </a:ext>
            </a:extLst>
          </p:cNvPr>
          <p:cNvSpPr>
            <a:spLocks noGrp="1"/>
          </p:cNvSpPr>
          <p:nvPr>
            <p:ph sz="half" idx="2"/>
          </p:nvPr>
        </p:nvSpPr>
        <p:spPr>
          <a:xfrm>
            <a:off x="675745" y="1640541"/>
            <a:ext cx="6002961" cy="4400821"/>
          </a:xfrm>
        </p:spPr>
        <p:txBody>
          <a:bodyPr/>
          <a:lstStyle/>
          <a:p>
            <a:r>
              <a:rPr lang="en-IN" dirty="0"/>
              <a:t>REGISTRATION </a:t>
            </a:r>
          </a:p>
          <a:p>
            <a:r>
              <a:rPr lang="en-IN" dirty="0"/>
              <a:t> LOGIN</a:t>
            </a:r>
          </a:p>
          <a:p>
            <a:r>
              <a:rPr lang="en-IN" dirty="0"/>
              <a:t>ADMIN CAN MANAGE ROOMS</a:t>
            </a:r>
          </a:p>
          <a:p>
            <a:r>
              <a:rPr lang="en-IN" dirty="0"/>
              <a:t>ADMIN CAN MANAGE USERS</a:t>
            </a:r>
          </a:p>
          <a:p>
            <a:r>
              <a:rPr lang="en-IN" dirty="0"/>
              <a:t>ADMIN CAN VIEW THE RESORT OVERALL STATUS</a:t>
            </a:r>
          </a:p>
          <a:p>
            <a:r>
              <a:rPr lang="en-IN" dirty="0"/>
              <a:t>USERS CAN VIEW ROOMS</a:t>
            </a:r>
          </a:p>
          <a:p>
            <a:r>
              <a:rPr lang="en-IN" dirty="0"/>
              <a:t>USER CAN BOOK ROOM</a:t>
            </a:r>
          </a:p>
          <a:p>
            <a:r>
              <a:rPr lang="en-IN" dirty="0"/>
              <a:t>USERS CAN CANCEL ROOM BOOKINGS</a:t>
            </a:r>
          </a:p>
          <a:p>
            <a:pPr marL="0" indent="0">
              <a:buNone/>
            </a:pPr>
            <a:endParaRPr lang="en-IN" dirty="0"/>
          </a:p>
        </p:txBody>
      </p:sp>
    </p:spTree>
    <p:extLst>
      <p:ext uri="{BB962C8B-B14F-4D97-AF65-F5344CB8AC3E}">
        <p14:creationId xmlns:p14="http://schemas.microsoft.com/office/powerpoint/2010/main" val="3406823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ED06-DD8D-3FCD-A76B-B345A13B4A3B}"/>
              </a:ext>
            </a:extLst>
          </p:cNvPr>
          <p:cNvSpPr>
            <a:spLocks noGrp="1"/>
          </p:cNvSpPr>
          <p:nvPr>
            <p:ph type="title"/>
          </p:nvPr>
        </p:nvSpPr>
        <p:spPr>
          <a:xfrm>
            <a:off x="677334" y="609600"/>
            <a:ext cx="8596668" cy="790937"/>
          </a:xfrm>
        </p:spPr>
        <p:txBody>
          <a:bodyPr/>
          <a:lstStyle/>
          <a:p>
            <a:r>
              <a:rPr lang="en-IN" u="sng" dirty="0">
                <a:solidFill>
                  <a:srgbClr val="002060"/>
                </a:solidFill>
              </a:rPr>
              <a:t>FEATURES AND HIGHLIGHTS</a:t>
            </a:r>
          </a:p>
        </p:txBody>
      </p:sp>
      <p:sp>
        <p:nvSpPr>
          <p:cNvPr id="4" name="Content Placeholder 3">
            <a:extLst>
              <a:ext uri="{FF2B5EF4-FFF2-40B4-BE49-F238E27FC236}">
                <a16:creationId xmlns:a16="http://schemas.microsoft.com/office/drawing/2014/main" id="{75EDE021-D2BD-2AF8-88A3-4D8A862FDBB7}"/>
              </a:ext>
            </a:extLst>
          </p:cNvPr>
          <p:cNvSpPr>
            <a:spLocks noGrp="1"/>
          </p:cNvSpPr>
          <p:nvPr>
            <p:ph sz="half" idx="2"/>
          </p:nvPr>
        </p:nvSpPr>
        <p:spPr>
          <a:xfrm>
            <a:off x="675746" y="1620456"/>
            <a:ext cx="3965702" cy="4907666"/>
          </a:xfrm>
        </p:spPr>
        <p:txBody>
          <a:bodyPr>
            <a:normAutofit/>
          </a:bodyPr>
          <a:lstStyle/>
          <a:p>
            <a:pPr>
              <a:buFont typeface="Wingdings" panose="05000000000000000000" pitchFamily="2" charset="2"/>
              <a:buChar char="Ø"/>
            </a:pPr>
            <a:r>
              <a:rPr lang="en-IN" dirty="0"/>
              <a:t>User is able to give the basic details name, address, phone number etc.</a:t>
            </a:r>
          </a:p>
          <a:p>
            <a:pPr>
              <a:buFont typeface="Wingdings" panose="05000000000000000000" pitchFamily="2" charset="2"/>
              <a:buChar char="Ø"/>
            </a:pPr>
            <a:r>
              <a:rPr lang="en-IN" dirty="0"/>
              <a:t>User can view the different type rooms its features, cost, capacity and so.</a:t>
            </a:r>
          </a:p>
          <a:p>
            <a:pPr>
              <a:buFont typeface="Wingdings" panose="05000000000000000000" pitchFamily="2" charset="2"/>
              <a:buChar char="Ø"/>
            </a:pPr>
            <a:r>
              <a:rPr lang="en-IN" dirty="0"/>
              <a:t>Admin can add, edit, delete the rooms.</a:t>
            </a:r>
          </a:p>
          <a:p>
            <a:pPr>
              <a:buFont typeface="Wingdings" panose="05000000000000000000" pitchFamily="2" charset="2"/>
              <a:buChar char="Ø"/>
            </a:pPr>
            <a:r>
              <a:rPr lang="en-IN" dirty="0"/>
              <a:t>User can book the rooms.</a:t>
            </a:r>
          </a:p>
          <a:p>
            <a:pPr>
              <a:buFont typeface="Wingdings" panose="05000000000000000000" pitchFamily="2" charset="2"/>
              <a:buChar char="Ø"/>
            </a:pPr>
            <a:r>
              <a:rPr lang="en-IN" dirty="0"/>
              <a:t>User can view the booking and cancel them if needed.</a:t>
            </a:r>
          </a:p>
          <a:p>
            <a:pPr>
              <a:buFont typeface="Wingdings" panose="05000000000000000000" pitchFamily="2" charset="2"/>
              <a:buChar char="Ø"/>
            </a:pPr>
            <a:r>
              <a:rPr lang="en-IN" dirty="0"/>
              <a:t>User can view the About page and contact page.</a:t>
            </a:r>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p:txBody>
      </p:sp>
      <p:sp>
        <p:nvSpPr>
          <p:cNvPr id="6" name="Content Placeholder 5">
            <a:extLst>
              <a:ext uri="{FF2B5EF4-FFF2-40B4-BE49-F238E27FC236}">
                <a16:creationId xmlns:a16="http://schemas.microsoft.com/office/drawing/2014/main" id="{6337A43E-B553-5372-FD9A-82C2FBECDBFC}"/>
              </a:ext>
            </a:extLst>
          </p:cNvPr>
          <p:cNvSpPr>
            <a:spLocks noGrp="1"/>
          </p:cNvSpPr>
          <p:nvPr>
            <p:ph sz="quarter" idx="4"/>
          </p:nvPr>
        </p:nvSpPr>
        <p:spPr>
          <a:xfrm>
            <a:off x="4865782" y="1618527"/>
            <a:ext cx="3965702" cy="4420905"/>
          </a:xfrm>
        </p:spPr>
        <p:txBody>
          <a:bodyPr>
            <a:normAutofit/>
          </a:bodyPr>
          <a:lstStyle/>
          <a:p>
            <a:pPr>
              <a:buFont typeface="Wingdings" panose="05000000000000000000" pitchFamily="2" charset="2"/>
              <a:buChar char="Ø"/>
            </a:pPr>
            <a:r>
              <a:rPr lang="en-IN" dirty="0"/>
              <a:t>User can view the About page and contact page.</a:t>
            </a:r>
          </a:p>
          <a:p>
            <a:pPr>
              <a:buFont typeface="Wingdings" panose="05000000000000000000" pitchFamily="2" charset="2"/>
              <a:buChar char="Ø"/>
            </a:pPr>
            <a:r>
              <a:rPr lang="en-IN" dirty="0"/>
              <a:t>User can logout from the web application.</a:t>
            </a:r>
          </a:p>
          <a:p>
            <a:pPr>
              <a:buFont typeface="Wingdings" panose="05000000000000000000" pitchFamily="2" charset="2"/>
              <a:buChar char="Ø"/>
            </a:pPr>
            <a:r>
              <a:rPr lang="en-IN" dirty="0"/>
              <a:t>Admin can view the Dashboard.</a:t>
            </a:r>
          </a:p>
          <a:p>
            <a:pPr>
              <a:buFont typeface="Wingdings" panose="05000000000000000000" pitchFamily="2" charset="2"/>
              <a:buChar char="Ø"/>
            </a:pPr>
            <a:r>
              <a:rPr lang="en-IN" dirty="0"/>
              <a:t>Admin can view user profiles.</a:t>
            </a:r>
          </a:p>
          <a:p>
            <a:pPr>
              <a:buFont typeface="Wingdings" panose="05000000000000000000" pitchFamily="2" charset="2"/>
              <a:buChar char="Ø"/>
            </a:pPr>
            <a:r>
              <a:rPr lang="en-IN" dirty="0"/>
              <a:t>Admin can add view all bookings</a:t>
            </a:r>
          </a:p>
          <a:p>
            <a:pPr>
              <a:buFont typeface="Wingdings" panose="05000000000000000000" pitchFamily="2" charset="2"/>
              <a:buChar char="Ø"/>
            </a:pPr>
            <a:r>
              <a:rPr lang="en-IN" dirty="0"/>
              <a:t>Admin can know the room status as it is being updated each time.</a:t>
            </a:r>
          </a:p>
          <a:p>
            <a:pPr>
              <a:buFont typeface="Wingdings" panose="05000000000000000000" pitchFamily="2" charset="2"/>
              <a:buChar char="Ø"/>
            </a:pPr>
            <a:r>
              <a:rPr lang="en-IN" dirty="0"/>
              <a:t>Admin can change room status as available and not available.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5892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ECEF-E0B0-D119-B760-144EF509BBBC}"/>
              </a:ext>
            </a:extLst>
          </p:cNvPr>
          <p:cNvSpPr>
            <a:spLocks noGrp="1"/>
          </p:cNvSpPr>
          <p:nvPr>
            <p:ph type="title"/>
          </p:nvPr>
        </p:nvSpPr>
        <p:spPr>
          <a:xfrm>
            <a:off x="677334" y="609600"/>
            <a:ext cx="8596668" cy="779929"/>
          </a:xfrm>
        </p:spPr>
        <p:txBody>
          <a:bodyPr/>
          <a:lstStyle/>
          <a:p>
            <a:r>
              <a:rPr lang="en-IN" u="sng" dirty="0">
                <a:solidFill>
                  <a:srgbClr val="002060"/>
                </a:solidFill>
              </a:rPr>
              <a:t>TECHNICAL ASPECTS</a:t>
            </a:r>
          </a:p>
        </p:txBody>
      </p:sp>
      <p:sp>
        <p:nvSpPr>
          <p:cNvPr id="3" name="Content Placeholder 2">
            <a:extLst>
              <a:ext uri="{FF2B5EF4-FFF2-40B4-BE49-F238E27FC236}">
                <a16:creationId xmlns:a16="http://schemas.microsoft.com/office/drawing/2014/main" id="{28D5B3B4-933B-6A9E-F3F0-9BB1BCE80FFF}"/>
              </a:ext>
            </a:extLst>
          </p:cNvPr>
          <p:cNvSpPr>
            <a:spLocks noGrp="1"/>
          </p:cNvSpPr>
          <p:nvPr>
            <p:ph idx="1"/>
          </p:nvPr>
        </p:nvSpPr>
        <p:spPr>
          <a:xfrm>
            <a:off x="749051" y="1748213"/>
            <a:ext cx="8596668" cy="3880773"/>
          </a:xfrm>
        </p:spPr>
        <p:txBody>
          <a:bodyPr/>
          <a:lstStyle/>
          <a:p>
            <a:pPr marL="342900" indent="-342900">
              <a:buFont typeface="Wingdings" panose="05000000000000000000" pitchFamily="2" charset="2"/>
              <a:buChar char="§"/>
            </a:pPr>
            <a:r>
              <a:rPr lang="en-IN" b="1" dirty="0">
                <a:solidFill>
                  <a:schemeClr val="accent2">
                    <a:lumMod val="75000"/>
                  </a:schemeClr>
                </a:solidFill>
              </a:rPr>
              <a:t>Programming Language - python</a:t>
            </a:r>
          </a:p>
          <a:p>
            <a:pPr marL="342900" indent="-342900">
              <a:buFont typeface="Wingdings" panose="05000000000000000000" pitchFamily="2" charset="2"/>
              <a:buChar char="§"/>
            </a:pPr>
            <a:r>
              <a:rPr lang="en-IN" b="1" dirty="0">
                <a:solidFill>
                  <a:schemeClr val="accent2">
                    <a:lumMod val="75000"/>
                  </a:schemeClr>
                </a:solidFill>
              </a:rPr>
              <a:t>Web Framework - </a:t>
            </a:r>
            <a:r>
              <a:rPr lang="en-IN" b="1" dirty="0" err="1">
                <a:solidFill>
                  <a:schemeClr val="accent2">
                    <a:lumMod val="75000"/>
                  </a:schemeClr>
                </a:solidFill>
              </a:rPr>
              <a:t>django</a:t>
            </a:r>
            <a:endParaRPr lang="en-IN" b="1" dirty="0">
              <a:solidFill>
                <a:schemeClr val="accent2">
                  <a:lumMod val="75000"/>
                </a:schemeClr>
              </a:solidFill>
            </a:endParaRPr>
          </a:p>
          <a:p>
            <a:pPr marL="342900" indent="-342900">
              <a:buFont typeface="Wingdings" panose="05000000000000000000" pitchFamily="2" charset="2"/>
              <a:buChar char="§"/>
            </a:pPr>
            <a:r>
              <a:rPr lang="en-IN" b="1" dirty="0">
                <a:solidFill>
                  <a:schemeClr val="accent2">
                    <a:lumMod val="75000"/>
                  </a:schemeClr>
                </a:solidFill>
              </a:rPr>
              <a:t>Database(SqLite3)</a:t>
            </a:r>
          </a:p>
          <a:p>
            <a:pPr marL="342900" indent="-342900">
              <a:buFont typeface="Wingdings" panose="05000000000000000000" pitchFamily="2" charset="2"/>
              <a:buChar char="§"/>
            </a:pPr>
            <a:r>
              <a:rPr lang="en-IN" b="1" dirty="0">
                <a:solidFill>
                  <a:schemeClr val="accent2">
                    <a:lumMod val="75000"/>
                  </a:schemeClr>
                </a:solidFill>
              </a:rPr>
              <a:t>Bootstrap</a:t>
            </a:r>
          </a:p>
          <a:p>
            <a:pPr marL="342900" indent="-342900">
              <a:buFont typeface="Wingdings" panose="05000000000000000000" pitchFamily="2" charset="2"/>
              <a:buChar char="§"/>
            </a:pPr>
            <a:r>
              <a:rPr lang="en-IN" b="1" dirty="0" err="1">
                <a:solidFill>
                  <a:schemeClr val="accent2">
                    <a:lumMod val="75000"/>
                  </a:schemeClr>
                </a:solidFill>
              </a:rPr>
              <a:t>Jazzmin</a:t>
            </a:r>
            <a:r>
              <a:rPr lang="en-IN" b="1" dirty="0">
                <a:solidFill>
                  <a:schemeClr val="accent2">
                    <a:lumMod val="75000"/>
                  </a:schemeClr>
                </a:solidFill>
              </a:rPr>
              <a:t>(</a:t>
            </a:r>
            <a:r>
              <a:rPr lang="en-IN" b="1" dirty="0" err="1">
                <a:solidFill>
                  <a:schemeClr val="accent2">
                    <a:lumMod val="75000"/>
                  </a:schemeClr>
                </a:solidFill>
              </a:rPr>
              <a:t>DjangoAdmin</a:t>
            </a:r>
            <a:r>
              <a:rPr lang="en-IN" b="1" dirty="0">
                <a:solidFill>
                  <a:schemeClr val="accent2">
                    <a:lumMod val="75000"/>
                  </a:schemeClr>
                </a:solidFill>
              </a:rPr>
              <a:t>)</a:t>
            </a:r>
          </a:p>
          <a:p>
            <a:pPr marL="342900" indent="-342900">
              <a:buFont typeface="Wingdings" panose="05000000000000000000" pitchFamily="2" charset="2"/>
              <a:buChar char="§"/>
            </a:pPr>
            <a:r>
              <a:rPr lang="en-IN" b="1" dirty="0">
                <a:solidFill>
                  <a:schemeClr val="accent2">
                    <a:lumMod val="75000"/>
                  </a:schemeClr>
                </a:solidFill>
              </a:rPr>
              <a:t>Html, </a:t>
            </a:r>
            <a:r>
              <a:rPr lang="en-IN" b="1" dirty="0" err="1">
                <a:solidFill>
                  <a:schemeClr val="accent2">
                    <a:lumMod val="75000"/>
                  </a:schemeClr>
                </a:solidFill>
              </a:rPr>
              <a:t>Css</a:t>
            </a:r>
            <a:r>
              <a:rPr lang="en-IN" b="1" dirty="0">
                <a:solidFill>
                  <a:schemeClr val="accent2">
                    <a:lumMod val="75000"/>
                  </a:schemeClr>
                </a:solidFill>
              </a:rPr>
              <a:t>, JavaScript</a:t>
            </a:r>
          </a:p>
          <a:p>
            <a:pPr marL="342900" indent="-342900">
              <a:buFont typeface="Wingdings" panose="05000000000000000000" pitchFamily="2" charset="2"/>
              <a:buChar char="§"/>
            </a:pPr>
            <a:r>
              <a:rPr lang="en-IN" b="1" dirty="0">
                <a:solidFill>
                  <a:schemeClr val="accent2">
                    <a:lumMod val="75000"/>
                  </a:schemeClr>
                </a:solidFill>
              </a:rPr>
              <a:t>3</a:t>
            </a:r>
            <a:r>
              <a:rPr lang="en-IN" b="1" baseline="30000" dirty="0">
                <a:solidFill>
                  <a:schemeClr val="accent2">
                    <a:lumMod val="75000"/>
                  </a:schemeClr>
                </a:solidFill>
              </a:rPr>
              <a:t>rd</a:t>
            </a:r>
            <a:r>
              <a:rPr lang="en-IN" b="1" dirty="0">
                <a:solidFill>
                  <a:schemeClr val="accent2">
                    <a:lumMod val="75000"/>
                  </a:schemeClr>
                </a:solidFill>
              </a:rPr>
              <a:t> Part Libraries – </a:t>
            </a:r>
            <a:r>
              <a:rPr lang="en-IN" b="1" dirty="0" err="1">
                <a:solidFill>
                  <a:schemeClr val="accent2">
                    <a:lumMod val="75000"/>
                  </a:schemeClr>
                </a:solidFill>
              </a:rPr>
              <a:t>Jazzmin,Pillow</a:t>
            </a:r>
            <a:endParaRPr lang="en-IN" b="1" dirty="0">
              <a:solidFill>
                <a:schemeClr val="accent2">
                  <a:lumMod val="75000"/>
                </a:schemeClr>
              </a:solidFill>
            </a:endParaRPr>
          </a:p>
        </p:txBody>
      </p:sp>
    </p:spTree>
    <p:extLst>
      <p:ext uri="{BB962C8B-B14F-4D97-AF65-F5344CB8AC3E}">
        <p14:creationId xmlns:p14="http://schemas.microsoft.com/office/powerpoint/2010/main" val="3812487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80CC-FA15-AC5A-F3D6-880EC6B9A3D9}"/>
              </a:ext>
            </a:extLst>
          </p:cNvPr>
          <p:cNvSpPr>
            <a:spLocks noGrp="1"/>
          </p:cNvSpPr>
          <p:nvPr>
            <p:ph type="title"/>
          </p:nvPr>
        </p:nvSpPr>
        <p:spPr>
          <a:xfrm>
            <a:off x="677334" y="609600"/>
            <a:ext cx="8596668" cy="663388"/>
          </a:xfrm>
        </p:spPr>
        <p:txBody>
          <a:bodyPr/>
          <a:lstStyle/>
          <a:p>
            <a:r>
              <a:rPr lang="en-IN" u="sng" dirty="0">
                <a:solidFill>
                  <a:srgbClr val="002060"/>
                </a:solidFill>
              </a:rPr>
              <a:t>ARCHETECTURE</a:t>
            </a:r>
          </a:p>
        </p:txBody>
      </p:sp>
      <p:sp>
        <p:nvSpPr>
          <p:cNvPr id="3" name="Content Placeholder 2">
            <a:extLst>
              <a:ext uri="{FF2B5EF4-FFF2-40B4-BE49-F238E27FC236}">
                <a16:creationId xmlns:a16="http://schemas.microsoft.com/office/drawing/2014/main" id="{5BE23FD3-9B83-FD73-B0AD-59FACF7037D1}"/>
              </a:ext>
            </a:extLst>
          </p:cNvPr>
          <p:cNvSpPr>
            <a:spLocks noGrp="1"/>
          </p:cNvSpPr>
          <p:nvPr>
            <p:ph idx="1"/>
          </p:nvPr>
        </p:nvSpPr>
        <p:spPr>
          <a:xfrm>
            <a:off x="758016" y="1506070"/>
            <a:ext cx="8690784" cy="5158890"/>
          </a:xfrm>
        </p:spPr>
        <p:txBody>
          <a:bodyPr>
            <a:normAutofit/>
          </a:bodyPr>
          <a:lstStyle/>
          <a:p>
            <a:r>
              <a:rPr lang="en-IN" sz="2400" dirty="0">
                <a:solidFill>
                  <a:schemeClr val="accent2">
                    <a:lumMod val="75000"/>
                  </a:schemeClr>
                </a:solidFill>
              </a:rPr>
              <a:t>Presentation Layer (Frontend) </a:t>
            </a:r>
            <a:r>
              <a:rPr lang="en-IN" sz="2400" dirty="0"/>
              <a:t>:</a:t>
            </a:r>
          </a:p>
          <a:p>
            <a:pPr>
              <a:buFont typeface="Courier New" panose="02070309020205020404" pitchFamily="49" charset="0"/>
              <a:buChar char="o"/>
            </a:pPr>
            <a:r>
              <a:rPr lang="en-IN" dirty="0"/>
              <a:t> </a:t>
            </a:r>
            <a:r>
              <a:rPr lang="en-IN" i="1" dirty="0">
                <a:solidFill>
                  <a:srgbClr val="002060"/>
                </a:solidFill>
              </a:rPr>
              <a:t>JavaScript – </a:t>
            </a:r>
            <a:r>
              <a:rPr lang="en-IN" dirty="0">
                <a:solidFill>
                  <a:srgbClr val="002060"/>
                </a:solidFill>
              </a:rPr>
              <a:t>Handles Interactivity and client-side validation.</a:t>
            </a:r>
          </a:p>
          <a:p>
            <a:pPr>
              <a:buFont typeface="Courier New" panose="02070309020205020404" pitchFamily="49" charset="0"/>
              <a:buChar char="o"/>
            </a:pPr>
            <a:r>
              <a:rPr lang="en-IN" i="1" dirty="0">
                <a:solidFill>
                  <a:srgbClr val="002060"/>
                </a:solidFill>
              </a:rPr>
              <a:t> HTML/CSS – </a:t>
            </a:r>
            <a:r>
              <a:rPr lang="en-IN" dirty="0">
                <a:solidFill>
                  <a:srgbClr val="002060"/>
                </a:solidFill>
              </a:rPr>
              <a:t>Responsible for user interface and styling.</a:t>
            </a:r>
            <a:endParaRPr lang="en-IN" i="1" dirty="0"/>
          </a:p>
          <a:p>
            <a:r>
              <a:rPr lang="en-IN" sz="2400" dirty="0">
                <a:solidFill>
                  <a:schemeClr val="accent2">
                    <a:lumMod val="75000"/>
                  </a:schemeClr>
                </a:solidFill>
              </a:rPr>
              <a:t>Data </a:t>
            </a:r>
            <a:r>
              <a:rPr lang="en-IN" sz="2400">
                <a:solidFill>
                  <a:schemeClr val="accent2">
                    <a:lumMod val="75000"/>
                  </a:schemeClr>
                </a:solidFill>
              </a:rPr>
              <a:t>Acess </a:t>
            </a:r>
            <a:r>
              <a:rPr lang="en-IN" sz="2400" dirty="0">
                <a:solidFill>
                  <a:schemeClr val="accent2">
                    <a:lumMod val="75000"/>
                  </a:schemeClr>
                </a:solidFill>
              </a:rPr>
              <a:t>Layer </a:t>
            </a:r>
            <a:r>
              <a:rPr lang="en-IN" sz="2400" dirty="0">
                <a:solidFill>
                  <a:srgbClr val="002060"/>
                </a:solidFill>
              </a:rPr>
              <a:t>:</a:t>
            </a:r>
          </a:p>
          <a:p>
            <a:pPr>
              <a:buFont typeface="Courier New" panose="02070309020205020404" pitchFamily="49" charset="0"/>
              <a:buChar char="o"/>
            </a:pPr>
            <a:r>
              <a:rPr lang="en-IN" i="1" dirty="0">
                <a:solidFill>
                  <a:srgbClr val="002060"/>
                </a:solidFill>
              </a:rPr>
              <a:t>Database Management System(DBMS) – </a:t>
            </a:r>
            <a:r>
              <a:rPr lang="en-IN" dirty="0">
                <a:solidFill>
                  <a:srgbClr val="002060"/>
                </a:solidFill>
              </a:rPr>
              <a:t>Stores</a:t>
            </a:r>
            <a:r>
              <a:rPr lang="en-IN" i="1" dirty="0">
                <a:solidFill>
                  <a:srgbClr val="002060"/>
                </a:solidFill>
              </a:rPr>
              <a:t> </a:t>
            </a:r>
            <a:r>
              <a:rPr lang="en-IN" dirty="0">
                <a:solidFill>
                  <a:srgbClr val="002060"/>
                </a:solidFill>
              </a:rPr>
              <a:t>and manages systems data.</a:t>
            </a:r>
          </a:p>
          <a:p>
            <a:pPr>
              <a:buFont typeface="Courier New" panose="02070309020205020404" pitchFamily="49" charset="0"/>
              <a:buChar char="o"/>
            </a:pPr>
            <a:r>
              <a:rPr lang="en-IN" i="1" dirty="0">
                <a:solidFill>
                  <a:srgbClr val="002060"/>
                </a:solidFill>
              </a:rPr>
              <a:t>Relational Database(</a:t>
            </a:r>
            <a:r>
              <a:rPr lang="en-IN" i="1" dirty="0" err="1">
                <a:solidFill>
                  <a:srgbClr val="002060"/>
                </a:solidFill>
              </a:rPr>
              <a:t>Sqlite</a:t>
            </a:r>
            <a:r>
              <a:rPr lang="en-IN" i="1" dirty="0">
                <a:solidFill>
                  <a:srgbClr val="002060"/>
                </a:solidFill>
              </a:rPr>
              <a:t>) – </a:t>
            </a:r>
            <a:r>
              <a:rPr lang="en-IN" dirty="0">
                <a:solidFill>
                  <a:srgbClr val="002060"/>
                </a:solidFill>
              </a:rPr>
              <a:t>Handles structured data related to users, bookings, etc..</a:t>
            </a:r>
            <a:endParaRPr lang="en-IN" i="1" dirty="0">
              <a:solidFill>
                <a:srgbClr val="002060"/>
              </a:solidFill>
            </a:endParaRPr>
          </a:p>
          <a:p>
            <a:r>
              <a:rPr lang="en-IN" sz="2400" dirty="0">
                <a:solidFill>
                  <a:schemeClr val="accent2">
                    <a:lumMod val="75000"/>
                  </a:schemeClr>
                </a:solidFill>
              </a:rPr>
              <a:t>Application Layer (Backend) </a:t>
            </a:r>
            <a:r>
              <a:rPr lang="en-IN" sz="2400" dirty="0"/>
              <a:t>:</a:t>
            </a:r>
          </a:p>
          <a:p>
            <a:pPr>
              <a:buFont typeface="Courier New" panose="02070309020205020404" pitchFamily="49" charset="0"/>
              <a:buChar char="o"/>
            </a:pPr>
            <a:r>
              <a:rPr lang="en-IN" i="1" dirty="0"/>
              <a:t>Web Server – </a:t>
            </a:r>
            <a:r>
              <a:rPr lang="en-IN" dirty="0"/>
              <a:t>Receives HTTP request and </a:t>
            </a:r>
            <a:r>
              <a:rPr lang="en-IN" dirty="0" err="1"/>
              <a:t>and</a:t>
            </a:r>
            <a:r>
              <a:rPr lang="en-IN" dirty="0"/>
              <a:t> routes them to appropriate components.</a:t>
            </a:r>
          </a:p>
          <a:p>
            <a:pPr>
              <a:buFont typeface="Courier New" panose="02070309020205020404" pitchFamily="49" charset="0"/>
              <a:buChar char="o"/>
            </a:pPr>
            <a:r>
              <a:rPr lang="en-IN" i="1" dirty="0"/>
              <a:t>Authentication and Authorization – </a:t>
            </a:r>
            <a:r>
              <a:rPr lang="en-IN" dirty="0"/>
              <a:t>Manage user authentication and authorization for secure access to system.</a:t>
            </a:r>
          </a:p>
          <a:p>
            <a:pPr>
              <a:buFont typeface="Courier New" panose="02070309020205020404" pitchFamily="49" charset="0"/>
              <a:buChar char="o"/>
            </a:pPr>
            <a:endParaRPr lang="en-IN" dirty="0"/>
          </a:p>
          <a:p>
            <a:endParaRPr lang="en-IN" dirty="0"/>
          </a:p>
        </p:txBody>
      </p:sp>
    </p:spTree>
    <p:extLst>
      <p:ext uri="{BB962C8B-B14F-4D97-AF65-F5344CB8AC3E}">
        <p14:creationId xmlns:p14="http://schemas.microsoft.com/office/powerpoint/2010/main" val="2087933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FDFC-7E82-83F5-5371-D7EEE228EA03}"/>
              </a:ext>
            </a:extLst>
          </p:cNvPr>
          <p:cNvSpPr>
            <a:spLocks noGrp="1"/>
          </p:cNvSpPr>
          <p:nvPr>
            <p:ph type="title"/>
          </p:nvPr>
        </p:nvSpPr>
        <p:spPr>
          <a:xfrm>
            <a:off x="677334" y="609600"/>
            <a:ext cx="8596668" cy="699247"/>
          </a:xfrm>
        </p:spPr>
        <p:txBody>
          <a:bodyPr/>
          <a:lstStyle/>
          <a:p>
            <a:r>
              <a:rPr lang="en-IN" u="sng" dirty="0">
                <a:solidFill>
                  <a:srgbClr val="002060"/>
                </a:solidFill>
              </a:rPr>
              <a:t>CLASS DIAGRM</a:t>
            </a:r>
          </a:p>
        </p:txBody>
      </p:sp>
      <p:pic>
        <p:nvPicPr>
          <p:cNvPr id="5" name="Content Placeholder 4">
            <a:extLst>
              <a:ext uri="{FF2B5EF4-FFF2-40B4-BE49-F238E27FC236}">
                <a16:creationId xmlns:a16="http://schemas.microsoft.com/office/drawing/2014/main" id="{54724431-348C-E2EE-23B8-D90BA26BCD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452" b="16790"/>
          <a:stretch/>
        </p:blipFill>
        <p:spPr>
          <a:xfrm>
            <a:off x="677334" y="1255059"/>
            <a:ext cx="5970494" cy="4848454"/>
          </a:xfrm>
        </p:spPr>
      </p:pic>
    </p:spTree>
    <p:extLst>
      <p:ext uri="{BB962C8B-B14F-4D97-AF65-F5344CB8AC3E}">
        <p14:creationId xmlns:p14="http://schemas.microsoft.com/office/powerpoint/2010/main" val="2192310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3ECB-9F50-B1A9-1AC8-17DFDD53F47B}"/>
              </a:ext>
            </a:extLst>
          </p:cNvPr>
          <p:cNvSpPr>
            <a:spLocks noGrp="1"/>
          </p:cNvSpPr>
          <p:nvPr>
            <p:ph type="title"/>
          </p:nvPr>
        </p:nvSpPr>
        <p:spPr>
          <a:xfrm>
            <a:off x="677334" y="609599"/>
            <a:ext cx="8596668" cy="744071"/>
          </a:xfrm>
        </p:spPr>
        <p:txBody>
          <a:bodyPr/>
          <a:lstStyle/>
          <a:p>
            <a:r>
              <a:rPr lang="en-IN" u="sng" dirty="0">
                <a:solidFill>
                  <a:srgbClr val="002060"/>
                </a:solidFill>
              </a:rPr>
              <a:t>CHALLENGES FACED</a:t>
            </a:r>
          </a:p>
        </p:txBody>
      </p:sp>
      <p:sp>
        <p:nvSpPr>
          <p:cNvPr id="3" name="Content Placeholder 2">
            <a:extLst>
              <a:ext uri="{FF2B5EF4-FFF2-40B4-BE49-F238E27FC236}">
                <a16:creationId xmlns:a16="http://schemas.microsoft.com/office/drawing/2014/main" id="{5D0DFD5D-02F8-BA10-A3FC-B1CB808E536E}"/>
              </a:ext>
            </a:extLst>
          </p:cNvPr>
          <p:cNvSpPr>
            <a:spLocks noGrp="1"/>
          </p:cNvSpPr>
          <p:nvPr>
            <p:ph idx="1"/>
          </p:nvPr>
        </p:nvSpPr>
        <p:spPr>
          <a:xfrm>
            <a:off x="677334" y="1416425"/>
            <a:ext cx="8596668" cy="5154704"/>
          </a:xfrm>
        </p:spPr>
        <p:txBody>
          <a:bodyPr/>
          <a:lstStyle/>
          <a:p>
            <a:pPr marL="12700" marR="742315">
              <a:lnSpc>
                <a:spcPct val="116100"/>
              </a:lnSpc>
              <a:spcBef>
                <a:spcPts val="100"/>
              </a:spcBef>
            </a:pPr>
            <a:r>
              <a:rPr lang="en-US" sz="2400" i="1" spc="15" dirty="0">
                <a:solidFill>
                  <a:schemeClr val="accent2"/>
                </a:solidFill>
                <a:latin typeface="Trebuchet MS"/>
                <a:cs typeface="Trebuchet MS"/>
              </a:rPr>
              <a:t>User</a:t>
            </a:r>
            <a:r>
              <a:rPr lang="en-US" sz="2400" i="1" spc="-280" dirty="0">
                <a:solidFill>
                  <a:schemeClr val="accent2"/>
                </a:solidFill>
                <a:latin typeface="Trebuchet MS"/>
                <a:cs typeface="Trebuchet MS"/>
              </a:rPr>
              <a:t> </a:t>
            </a:r>
            <a:r>
              <a:rPr lang="en-US" sz="2400" i="1" spc="10" dirty="0">
                <a:solidFill>
                  <a:schemeClr val="accent2"/>
                </a:solidFill>
                <a:latin typeface="Trebuchet MS"/>
                <a:cs typeface="Trebuchet MS"/>
              </a:rPr>
              <a:t>Authentication</a:t>
            </a:r>
            <a:r>
              <a:rPr lang="en-US" sz="2400" i="1" spc="-280" dirty="0">
                <a:solidFill>
                  <a:schemeClr val="accent2"/>
                </a:solidFill>
                <a:latin typeface="Trebuchet MS"/>
                <a:cs typeface="Trebuchet MS"/>
              </a:rPr>
              <a:t> </a:t>
            </a:r>
            <a:r>
              <a:rPr lang="en-US" sz="2400" i="1" spc="80" dirty="0">
                <a:solidFill>
                  <a:schemeClr val="accent2"/>
                </a:solidFill>
                <a:latin typeface="Trebuchet MS"/>
                <a:cs typeface="Trebuchet MS"/>
              </a:rPr>
              <a:t>and</a:t>
            </a:r>
            <a:r>
              <a:rPr lang="en-US" sz="2400" i="1" spc="-275" dirty="0">
                <a:solidFill>
                  <a:schemeClr val="accent2"/>
                </a:solidFill>
                <a:latin typeface="Trebuchet MS"/>
                <a:cs typeface="Trebuchet MS"/>
              </a:rPr>
              <a:t> </a:t>
            </a:r>
            <a:r>
              <a:rPr lang="en-US" sz="2400" i="1" spc="-20" dirty="0">
                <a:solidFill>
                  <a:schemeClr val="accent2"/>
                </a:solidFill>
                <a:latin typeface="Trebuchet MS"/>
                <a:cs typeface="Trebuchet MS"/>
              </a:rPr>
              <a:t>Security </a:t>
            </a:r>
            <a:r>
              <a:rPr lang="en-US" sz="1800" b="1" spc="-20" dirty="0">
                <a:latin typeface="Trebuchet MS"/>
                <a:cs typeface="Trebuchet MS"/>
              </a:rPr>
              <a:t>:</a:t>
            </a:r>
            <a:r>
              <a:rPr lang="en-US" sz="1800" b="1" spc="-200" dirty="0">
                <a:latin typeface="Trebuchet MS"/>
                <a:cs typeface="Trebuchet MS"/>
              </a:rPr>
              <a:t> </a:t>
            </a:r>
            <a:r>
              <a:rPr lang="en-US" sz="1800" spc="15" dirty="0">
                <a:latin typeface="Microsoft Sans Serif"/>
                <a:cs typeface="Microsoft Sans Serif"/>
              </a:rPr>
              <a:t>Implementing</a:t>
            </a:r>
            <a:r>
              <a:rPr lang="en-US" sz="1800" spc="-105" dirty="0">
                <a:latin typeface="Microsoft Sans Serif"/>
                <a:cs typeface="Microsoft Sans Serif"/>
              </a:rPr>
              <a:t> </a:t>
            </a:r>
            <a:r>
              <a:rPr lang="en-US" sz="1800" spc="-45" dirty="0">
                <a:latin typeface="Microsoft Sans Serif"/>
                <a:cs typeface="Microsoft Sans Serif"/>
              </a:rPr>
              <a:t>a</a:t>
            </a:r>
            <a:r>
              <a:rPr lang="en-US" sz="1800" spc="-100" dirty="0">
                <a:latin typeface="Microsoft Sans Serif"/>
                <a:cs typeface="Microsoft Sans Serif"/>
              </a:rPr>
              <a:t> </a:t>
            </a:r>
            <a:r>
              <a:rPr lang="en-US" sz="1800" spc="70" dirty="0">
                <a:latin typeface="Microsoft Sans Serif"/>
                <a:cs typeface="Microsoft Sans Serif"/>
              </a:rPr>
              <a:t>robust</a:t>
            </a:r>
            <a:r>
              <a:rPr lang="en-US" sz="1800" spc="-100" dirty="0">
                <a:latin typeface="Microsoft Sans Serif"/>
                <a:cs typeface="Microsoft Sans Serif"/>
              </a:rPr>
              <a:t> </a:t>
            </a:r>
            <a:r>
              <a:rPr lang="en-US" sz="1800" spc="-5" dirty="0">
                <a:latin typeface="Microsoft Sans Serif"/>
                <a:cs typeface="Microsoft Sans Serif"/>
              </a:rPr>
              <a:t>user </a:t>
            </a:r>
            <a:r>
              <a:rPr lang="en-US" sz="1800" spc="40" dirty="0">
                <a:latin typeface="Microsoft Sans Serif"/>
                <a:cs typeface="Microsoft Sans Serif"/>
              </a:rPr>
              <a:t>authentication</a:t>
            </a:r>
            <a:r>
              <a:rPr lang="en-US" sz="1800" spc="-100" dirty="0">
                <a:latin typeface="Microsoft Sans Serif"/>
                <a:cs typeface="Microsoft Sans Serif"/>
              </a:rPr>
              <a:t> </a:t>
            </a:r>
            <a:r>
              <a:rPr lang="en-US" sz="1800" spc="60" dirty="0">
                <a:latin typeface="Microsoft Sans Serif"/>
                <a:cs typeface="Microsoft Sans Serif"/>
              </a:rPr>
              <a:t>system</a:t>
            </a:r>
            <a:r>
              <a:rPr lang="en-US" sz="1800" spc="-105" dirty="0">
                <a:latin typeface="Microsoft Sans Serif"/>
                <a:cs typeface="Microsoft Sans Serif"/>
              </a:rPr>
              <a:t> </a:t>
            </a:r>
            <a:r>
              <a:rPr lang="en-US" sz="1800" spc="70" dirty="0">
                <a:latin typeface="Microsoft Sans Serif"/>
                <a:cs typeface="Microsoft Sans Serif"/>
              </a:rPr>
              <a:t>with </a:t>
            </a:r>
            <a:r>
              <a:rPr lang="en-US" sz="1800" spc="-725" dirty="0">
                <a:latin typeface="Microsoft Sans Serif"/>
                <a:cs typeface="Microsoft Sans Serif"/>
              </a:rPr>
              <a:t> </a:t>
            </a:r>
            <a:r>
              <a:rPr lang="en-US" sz="1800" spc="50" dirty="0">
                <a:latin typeface="Microsoft Sans Serif"/>
                <a:cs typeface="Microsoft Sans Serif"/>
              </a:rPr>
              <a:t>appropriate</a:t>
            </a:r>
            <a:r>
              <a:rPr lang="en-US" sz="1800" spc="-114" dirty="0">
                <a:latin typeface="Microsoft Sans Serif"/>
                <a:cs typeface="Microsoft Sans Serif"/>
              </a:rPr>
              <a:t> </a:t>
            </a:r>
            <a:r>
              <a:rPr lang="en-US" sz="1800" spc="50" dirty="0">
                <a:latin typeface="Microsoft Sans Serif"/>
                <a:cs typeface="Microsoft Sans Serif"/>
              </a:rPr>
              <a:t>security</a:t>
            </a:r>
            <a:r>
              <a:rPr lang="en-US" sz="1800" spc="-114" dirty="0">
                <a:latin typeface="Microsoft Sans Serif"/>
                <a:cs typeface="Microsoft Sans Serif"/>
              </a:rPr>
              <a:t> </a:t>
            </a:r>
            <a:r>
              <a:rPr lang="en-US" sz="1800" spc="-15" dirty="0">
                <a:latin typeface="Microsoft Sans Serif"/>
                <a:cs typeface="Microsoft Sans Serif"/>
              </a:rPr>
              <a:t>measures</a:t>
            </a:r>
            <a:r>
              <a:rPr lang="en-US" sz="1800" spc="-114" dirty="0">
                <a:latin typeface="Microsoft Sans Serif"/>
                <a:cs typeface="Microsoft Sans Serif"/>
              </a:rPr>
              <a:t> </a:t>
            </a:r>
            <a:r>
              <a:rPr lang="en-US" sz="1800" spc="25" dirty="0">
                <a:latin typeface="Microsoft Sans Serif"/>
                <a:cs typeface="Microsoft Sans Serif"/>
              </a:rPr>
              <a:t>can</a:t>
            </a:r>
            <a:r>
              <a:rPr lang="en-US" sz="1800" spc="-114" dirty="0">
                <a:latin typeface="Microsoft Sans Serif"/>
                <a:cs typeface="Microsoft Sans Serif"/>
              </a:rPr>
              <a:t> </a:t>
            </a:r>
            <a:r>
              <a:rPr lang="en-US" sz="1800" spc="85" dirty="0">
                <a:latin typeface="Microsoft Sans Serif"/>
                <a:cs typeface="Microsoft Sans Serif"/>
              </a:rPr>
              <a:t>be</a:t>
            </a:r>
            <a:r>
              <a:rPr lang="en-US" sz="1800" spc="-114" dirty="0">
                <a:latin typeface="Microsoft Sans Serif"/>
                <a:cs typeface="Microsoft Sans Serif"/>
              </a:rPr>
              <a:t> </a:t>
            </a:r>
            <a:r>
              <a:rPr lang="en-US" sz="1800" spc="-45" dirty="0">
                <a:latin typeface="Microsoft Sans Serif"/>
                <a:cs typeface="Microsoft Sans Serif"/>
              </a:rPr>
              <a:t>a</a:t>
            </a:r>
            <a:r>
              <a:rPr lang="en-US" sz="1800" spc="-114" dirty="0">
                <a:latin typeface="Microsoft Sans Serif"/>
                <a:cs typeface="Microsoft Sans Serif"/>
              </a:rPr>
              <a:t> </a:t>
            </a:r>
            <a:r>
              <a:rPr lang="en-US" sz="1800" spc="-30" dirty="0">
                <a:latin typeface="Microsoft Sans Serif"/>
                <a:cs typeface="Microsoft Sans Serif"/>
              </a:rPr>
              <a:t>challenging</a:t>
            </a:r>
            <a:r>
              <a:rPr lang="en-US" sz="1800" spc="-114" dirty="0">
                <a:latin typeface="Microsoft Sans Serif"/>
                <a:cs typeface="Microsoft Sans Serif"/>
              </a:rPr>
              <a:t> </a:t>
            </a:r>
            <a:r>
              <a:rPr lang="en-US" sz="1800" spc="-40" dirty="0">
                <a:latin typeface="Microsoft Sans Serif"/>
                <a:cs typeface="Microsoft Sans Serif"/>
              </a:rPr>
              <a:t>task.</a:t>
            </a:r>
            <a:endParaRPr lang="en-US" sz="1800" dirty="0">
              <a:latin typeface="Microsoft Sans Serif"/>
              <a:cs typeface="Microsoft Sans Serif"/>
            </a:endParaRPr>
          </a:p>
          <a:p>
            <a:pPr marL="12700" marR="401955">
              <a:lnSpc>
                <a:spcPct val="116100"/>
              </a:lnSpc>
            </a:pPr>
            <a:r>
              <a:rPr lang="en-US" sz="2400" i="1" spc="5" dirty="0">
                <a:solidFill>
                  <a:schemeClr val="accent2"/>
                </a:solidFill>
                <a:latin typeface="Trebuchet MS"/>
                <a:cs typeface="Trebuchet MS"/>
              </a:rPr>
              <a:t>Validation</a:t>
            </a:r>
            <a:r>
              <a:rPr lang="en-US" sz="2400" i="1" spc="-285" dirty="0">
                <a:solidFill>
                  <a:schemeClr val="accent2"/>
                </a:solidFill>
                <a:latin typeface="Trebuchet MS"/>
                <a:cs typeface="Trebuchet MS"/>
              </a:rPr>
              <a:t> </a:t>
            </a:r>
            <a:r>
              <a:rPr lang="en-US" sz="2400" i="1" spc="55" dirty="0">
                <a:solidFill>
                  <a:schemeClr val="accent2"/>
                </a:solidFill>
                <a:latin typeface="Trebuchet MS"/>
                <a:cs typeface="Trebuchet MS"/>
              </a:rPr>
              <a:t>Mechanisms </a:t>
            </a:r>
            <a:r>
              <a:rPr lang="en-US" sz="1800" b="1" spc="55" dirty="0">
                <a:latin typeface="Trebuchet MS"/>
                <a:cs typeface="Trebuchet MS"/>
              </a:rPr>
              <a:t>:</a:t>
            </a:r>
            <a:r>
              <a:rPr lang="en-US" sz="1800" b="1" spc="-204" dirty="0">
                <a:latin typeface="Trebuchet MS"/>
                <a:cs typeface="Trebuchet MS"/>
              </a:rPr>
              <a:t> </a:t>
            </a:r>
            <a:r>
              <a:rPr lang="en-US" sz="1800" spc="15" dirty="0">
                <a:latin typeface="Microsoft Sans Serif"/>
                <a:cs typeface="Microsoft Sans Serif"/>
              </a:rPr>
              <a:t>Implementing</a:t>
            </a:r>
            <a:r>
              <a:rPr lang="en-US" sz="1800" spc="-105" dirty="0">
                <a:latin typeface="Microsoft Sans Serif"/>
                <a:cs typeface="Microsoft Sans Serif"/>
              </a:rPr>
              <a:t> </a:t>
            </a:r>
            <a:r>
              <a:rPr lang="en-US" sz="1800" spc="10" dirty="0">
                <a:latin typeface="Microsoft Sans Serif"/>
                <a:cs typeface="Microsoft Sans Serif"/>
              </a:rPr>
              <a:t>validation</a:t>
            </a:r>
            <a:r>
              <a:rPr lang="en-US" sz="1800" spc="-105" dirty="0">
                <a:latin typeface="Microsoft Sans Serif"/>
                <a:cs typeface="Microsoft Sans Serif"/>
              </a:rPr>
              <a:t> </a:t>
            </a:r>
            <a:r>
              <a:rPr lang="en-US" sz="1800" spc="10" dirty="0">
                <a:latin typeface="Microsoft Sans Serif"/>
                <a:cs typeface="Microsoft Sans Serif"/>
              </a:rPr>
              <a:t>mechanisms</a:t>
            </a:r>
            <a:r>
              <a:rPr lang="en-US" sz="1800" spc="-105" dirty="0">
                <a:latin typeface="Microsoft Sans Serif"/>
                <a:cs typeface="Microsoft Sans Serif"/>
              </a:rPr>
              <a:t> </a:t>
            </a:r>
            <a:r>
              <a:rPr lang="en-US" sz="1800" dirty="0">
                <a:latin typeface="Microsoft Sans Serif"/>
                <a:cs typeface="Microsoft Sans Serif"/>
              </a:rPr>
              <a:t>helps</a:t>
            </a:r>
            <a:r>
              <a:rPr lang="en-US" sz="1800" spc="-105" dirty="0">
                <a:latin typeface="Microsoft Sans Serif"/>
                <a:cs typeface="Microsoft Sans Serif"/>
              </a:rPr>
              <a:t> </a:t>
            </a:r>
            <a:r>
              <a:rPr lang="en-US" sz="1800" spc="-10" dirty="0">
                <a:latin typeface="Microsoft Sans Serif"/>
                <a:cs typeface="Microsoft Sans Serif"/>
              </a:rPr>
              <a:t>ensure</a:t>
            </a:r>
            <a:r>
              <a:rPr lang="en-US" sz="1800" spc="-105" dirty="0">
                <a:latin typeface="Microsoft Sans Serif"/>
                <a:cs typeface="Microsoft Sans Serif"/>
              </a:rPr>
              <a:t> </a:t>
            </a:r>
            <a:r>
              <a:rPr lang="en-US" sz="1800" spc="105" dirty="0">
                <a:latin typeface="Microsoft Sans Serif"/>
                <a:cs typeface="Microsoft Sans Serif"/>
              </a:rPr>
              <a:t>that</a:t>
            </a:r>
            <a:r>
              <a:rPr lang="en-US" sz="1800" spc="-105" dirty="0">
                <a:latin typeface="Microsoft Sans Serif"/>
                <a:cs typeface="Microsoft Sans Serif"/>
              </a:rPr>
              <a:t> </a:t>
            </a:r>
            <a:r>
              <a:rPr lang="en-US" sz="1800" spc="-5" dirty="0">
                <a:latin typeface="Microsoft Sans Serif"/>
                <a:cs typeface="Microsoft Sans Serif"/>
              </a:rPr>
              <a:t>user</a:t>
            </a:r>
            <a:r>
              <a:rPr lang="en-US" sz="1800" spc="-105" dirty="0">
                <a:latin typeface="Microsoft Sans Serif"/>
                <a:cs typeface="Microsoft Sans Serif"/>
              </a:rPr>
              <a:t> </a:t>
            </a:r>
            <a:r>
              <a:rPr lang="en-US" sz="1800" spc="75" dirty="0">
                <a:latin typeface="Microsoft Sans Serif"/>
                <a:cs typeface="Microsoft Sans Serif"/>
              </a:rPr>
              <a:t>input</a:t>
            </a:r>
            <a:r>
              <a:rPr lang="en-US" sz="1800" spc="-105" dirty="0">
                <a:latin typeface="Microsoft Sans Serif"/>
                <a:cs typeface="Microsoft Sans Serif"/>
              </a:rPr>
              <a:t> </a:t>
            </a:r>
            <a:r>
              <a:rPr lang="en-US" sz="1800" spc="-15" dirty="0">
                <a:latin typeface="Microsoft Sans Serif"/>
                <a:cs typeface="Microsoft Sans Serif"/>
              </a:rPr>
              <a:t>is </a:t>
            </a:r>
            <a:r>
              <a:rPr lang="en-US" sz="1800" spc="-730" dirty="0">
                <a:latin typeface="Microsoft Sans Serif"/>
                <a:cs typeface="Microsoft Sans Serif"/>
              </a:rPr>
              <a:t> </a:t>
            </a:r>
            <a:r>
              <a:rPr lang="en-US" sz="1800" spc="40" dirty="0">
                <a:latin typeface="Microsoft Sans Serif"/>
                <a:cs typeface="Microsoft Sans Serif"/>
              </a:rPr>
              <a:t>accurate</a:t>
            </a:r>
            <a:r>
              <a:rPr lang="en-US" sz="1800" spc="-120" dirty="0">
                <a:latin typeface="Microsoft Sans Serif"/>
                <a:cs typeface="Microsoft Sans Serif"/>
              </a:rPr>
              <a:t> </a:t>
            </a:r>
            <a:r>
              <a:rPr lang="en-US" sz="1800" spc="25" dirty="0">
                <a:latin typeface="Microsoft Sans Serif"/>
                <a:cs typeface="Microsoft Sans Serif"/>
              </a:rPr>
              <a:t>and</a:t>
            </a:r>
            <a:r>
              <a:rPr lang="en-US" sz="1800" spc="-114" dirty="0">
                <a:latin typeface="Microsoft Sans Serif"/>
                <a:cs typeface="Microsoft Sans Serif"/>
              </a:rPr>
              <a:t> </a:t>
            </a:r>
            <a:r>
              <a:rPr lang="en-US" sz="1800" spc="20" dirty="0">
                <a:latin typeface="Microsoft Sans Serif"/>
                <a:cs typeface="Microsoft Sans Serif"/>
              </a:rPr>
              <a:t>consistent.</a:t>
            </a:r>
            <a:endParaRPr lang="en-US" sz="1800" dirty="0">
              <a:latin typeface="Microsoft Sans Serif"/>
              <a:cs typeface="Microsoft Sans Serif"/>
            </a:endParaRPr>
          </a:p>
          <a:p>
            <a:pPr marL="12700" marR="1219835">
              <a:lnSpc>
                <a:spcPct val="116100"/>
              </a:lnSpc>
            </a:pPr>
            <a:r>
              <a:rPr lang="en-US" sz="2400" i="1" spc="35" dirty="0">
                <a:solidFill>
                  <a:schemeClr val="accent2"/>
                </a:solidFill>
                <a:latin typeface="Trebuchet MS"/>
                <a:cs typeface="Trebuchet MS"/>
              </a:rPr>
              <a:t>Designing</a:t>
            </a:r>
            <a:r>
              <a:rPr lang="en-US" sz="2400" i="1" spc="-285" dirty="0">
                <a:solidFill>
                  <a:schemeClr val="accent2"/>
                </a:solidFill>
                <a:latin typeface="Trebuchet MS"/>
                <a:cs typeface="Trebuchet MS"/>
              </a:rPr>
              <a:t> </a:t>
            </a:r>
            <a:r>
              <a:rPr lang="en-US" sz="2400" i="1" spc="15" dirty="0">
                <a:solidFill>
                  <a:schemeClr val="accent2"/>
                </a:solidFill>
                <a:latin typeface="Trebuchet MS"/>
                <a:cs typeface="Trebuchet MS"/>
              </a:rPr>
              <a:t>User</a:t>
            </a:r>
            <a:r>
              <a:rPr lang="en-US" sz="2400" i="1" spc="-285" dirty="0">
                <a:solidFill>
                  <a:schemeClr val="accent2"/>
                </a:solidFill>
                <a:latin typeface="Trebuchet MS"/>
                <a:cs typeface="Trebuchet MS"/>
              </a:rPr>
              <a:t> </a:t>
            </a:r>
            <a:r>
              <a:rPr lang="en-US" sz="2400" i="1" spc="-45" dirty="0">
                <a:solidFill>
                  <a:schemeClr val="accent2"/>
                </a:solidFill>
                <a:latin typeface="Trebuchet MS"/>
                <a:cs typeface="Trebuchet MS"/>
              </a:rPr>
              <a:t>Interface </a:t>
            </a:r>
            <a:r>
              <a:rPr lang="en-US" sz="1800" b="1" spc="-45" dirty="0">
                <a:latin typeface="Trebuchet MS"/>
                <a:cs typeface="Trebuchet MS"/>
              </a:rPr>
              <a:t>:</a:t>
            </a:r>
            <a:r>
              <a:rPr lang="en-US" sz="1800" b="1" spc="-210" dirty="0">
                <a:latin typeface="Trebuchet MS"/>
                <a:cs typeface="Trebuchet MS"/>
              </a:rPr>
              <a:t> </a:t>
            </a:r>
            <a:r>
              <a:rPr lang="en-US" sz="1800" dirty="0">
                <a:latin typeface="Microsoft Sans Serif"/>
                <a:cs typeface="Microsoft Sans Serif"/>
              </a:rPr>
              <a:t>Creating</a:t>
            </a:r>
            <a:r>
              <a:rPr lang="en-US" sz="1800" spc="-105" dirty="0">
                <a:latin typeface="Microsoft Sans Serif"/>
                <a:cs typeface="Microsoft Sans Serif"/>
              </a:rPr>
              <a:t> </a:t>
            </a:r>
            <a:r>
              <a:rPr lang="en-US" sz="1800" spc="-30" dirty="0">
                <a:latin typeface="Microsoft Sans Serif"/>
                <a:cs typeface="Microsoft Sans Serif"/>
              </a:rPr>
              <a:t>an</a:t>
            </a:r>
            <a:r>
              <a:rPr lang="en-US" sz="1800" spc="-110" dirty="0">
                <a:latin typeface="Microsoft Sans Serif"/>
                <a:cs typeface="Microsoft Sans Serif"/>
              </a:rPr>
              <a:t> </a:t>
            </a:r>
            <a:r>
              <a:rPr lang="en-US" sz="1800" spc="45" dirty="0">
                <a:latin typeface="Microsoft Sans Serif"/>
                <a:cs typeface="Microsoft Sans Serif"/>
              </a:rPr>
              <a:t>intuitive</a:t>
            </a:r>
            <a:r>
              <a:rPr lang="en-US" sz="1800" spc="-105" dirty="0">
                <a:latin typeface="Microsoft Sans Serif"/>
                <a:cs typeface="Microsoft Sans Serif"/>
              </a:rPr>
              <a:t> </a:t>
            </a:r>
            <a:r>
              <a:rPr lang="en-US" sz="1800" spc="25" dirty="0">
                <a:latin typeface="Microsoft Sans Serif"/>
                <a:cs typeface="Microsoft Sans Serif"/>
              </a:rPr>
              <a:t>and</a:t>
            </a:r>
            <a:r>
              <a:rPr lang="en-US" sz="1800" spc="-110" dirty="0">
                <a:latin typeface="Microsoft Sans Serif"/>
                <a:cs typeface="Microsoft Sans Serif"/>
              </a:rPr>
              <a:t> </a:t>
            </a:r>
            <a:r>
              <a:rPr lang="en-US" sz="1800" spc="45" dirty="0">
                <a:latin typeface="Microsoft Sans Serif"/>
                <a:cs typeface="Microsoft Sans Serif"/>
              </a:rPr>
              <a:t>user-friendly</a:t>
            </a:r>
            <a:r>
              <a:rPr lang="en-US" sz="1800" spc="-105" dirty="0">
                <a:latin typeface="Microsoft Sans Serif"/>
                <a:cs typeface="Microsoft Sans Serif"/>
              </a:rPr>
              <a:t> </a:t>
            </a:r>
            <a:r>
              <a:rPr lang="en-US" sz="1800" spc="40" dirty="0">
                <a:latin typeface="Microsoft Sans Serif"/>
                <a:cs typeface="Microsoft Sans Serif"/>
              </a:rPr>
              <a:t>interface</a:t>
            </a:r>
            <a:r>
              <a:rPr lang="en-US" sz="1800" spc="-110" dirty="0">
                <a:latin typeface="Microsoft Sans Serif"/>
                <a:cs typeface="Microsoft Sans Serif"/>
              </a:rPr>
              <a:t> </a:t>
            </a:r>
            <a:r>
              <a:rPr lang="en-US" sz="1800" spc="-15" dirty="0">
                <a:latin typeface="Microsoft Sans Serif"/>
                <a:cs typeface="Microsoft Sans Serif"/>
              </a:rPr>
              <a:t>is</a:t>
            </a:r>
            <a:r>
              <a:rPr lang="en-US" sz="1800" spc="-105" dirty="0">
                <a:latin typeface="Microsoft Sans Serif"/>
                <a:cs typeface="Microsoft Sans Serif"/>
              </a:rPr>
              <a:t> </a:t>
            </a:r>
            <a:r>
              <a:rPr lang="en-US" sz="1800" spc="15" dirty="0">
                <a:latin typeface="Microsoft Sans Serif"/>
                <a:cs typeface="Microsoft Sans Serif"/>
              </a:rPr>
              <a:t>crucial</a:t>
            </a:r>
            <a:r>
              <a:rPr lang="en-US" sz="1800" spc="-110" dirty="0">
                <a:latin typeface="Microsoft Sans Serif"/>
                <a:cs typeface="Microsoft Sans Serif"/>
              </a:rPr>
              <a:t> </a:t>
            </a:r>
            <a:r>
              <a:rPr lang="en-US" sz="1800" spc="70" dirty="0">
                <a:latin typeface="Microsoft Sans Serif"/>
                <a:cs typeface="Microsoft Sans Serif"/>
              </a:rPr>
              <a:t>for</a:t>
            </a:r>
            <a:r>
              <a:rPr lang="en-US" sz="1800" spc="-110" dirty="0">
                <a:latin typeface="Microsoft Sans Serif"/>
                <a:cs typeface="Microsoft Sans Serif"/>
              </a:rPr>
              <a:t> </a:t>
            </a:r>
            <a:r>
              <a:rPr lang="en-US" sz="1800" spc="-45" dirty="0">
                <a:latin typeface="Microsoft Sans Serif"/>
                <a:cs typeface="Microsoft Sans Serif"/>
              </a:rPr>
              <a:t>a </a:t>
            </a:r>
            <a:r>
              <a:rPr lang="en-US" sz="1800" spc="-725" dirty="0">
                <a:latin typeface="Microsoft Sans Serif"/>
                <a:cs typeface="Microsoft Sans Serif"/>
              </a:rPr>
              <a:t> </a:t>
            </a:r>
            <a:r>
              <a:rPr lang="en-US" sz="1800" spc="10" dirty="0">
                <a:latin typeface="Microsoft Sans Serif"/>
                <a:cs typeface="Microsoft Sans Serif"/>
              </a:rPr>
              <a:t>successful</a:t>
            </a:r>
            <a:r>
              <a:rPr lang="en-US" sz="1800" spc="-120" dirty="0">
                <a:latin typeface="Microsoft Sans Serif"/>
                <a:cs typeface="Microsoft Sans Serif"/>
              </a:rPr>
              <a:t> </a:t>
            </a:r>
            <a:r>
              <a:rPr lang="en-US" sz="1800" spc="40" dirty="0">
                <a:latin typeface="Microsoft Sans Serif"/>
                <a:cs typeface="Microsoft Sans Serif"/>
              </a:rPr>
              <a:t>bus</a:t>
            </a:r>
            <a:r>
              <a:rPr lang="en-US" sz="1800" spc="-114" dirty="0">
                <a:latin typeface="Microsoft Sans Serif"/>
                <a:cs typeface="Microsoft Sans Serif"/>
              </a:rPr>
              <a:t> </a:t>
            </a:r>
            <a:r>
              <a:rPr lang="en-US" sz="1800" spc="15" dirty="0">
                <a:latin typeface="Microsoft Sans Serif"/>
                <a:cs typeface="Microsoft Sans Serif"/>
              </a:rPr>
              <a:t>booking</a:t>
            </a:r>
            <a:r>
              <a:rPr lang="en-US" sz="1800" spc="-114" dirty="0">
                <a:latin typeface="Microsoft Sans Serif"/>
                <a:cs typeface="Microsoft Sans Serif"/>
              </a:rPr>
              <a:t> </a:t>
            </a:r>
            <a:r>
              <a:rPr lang="en-US" sz="1800" spc="10" dirty="0">
                <a:latin typeface="Microsoft Sans Serif"/>
                <a:cs typeface="Microsoft Sans Serif"/>
              </a:rPr>
              <a:t>system.</a:t>
            </a:r>
            <a:endParaRPr lang="en-US" sz="1800" dirty="0">
              <a:latin typeface="Microsoft Sans Serif"/>
              <a:cs typeface="Microsoft Sans Serif"/>
            </a:endParaRPr>
          </a:p>
          <a:p>
            <a:pPr marL="12700" marR="5080">
              <a:lnSpc>
                <a:spcPct val="116100"/>
              </a:lnSpc>
            </a:pPr>
            <a:r>
              <a:rPr lang="en-US" sz="2400" i="1" spc="90" dirty="0">
                <a:solidFill>
                  <a:schemeClr val="accent2"/>
                </a:solidFill>
                <a:latin typeface="Trebuchet MS"/>
                <a:cs typeface="Trebuchet MS"/>
              </a:rPr>
              <a:t>Database</a:t>
            </a:r>
            <a:r>
              <a:rPr lang="en-US" sz="2400" i="1" spc="-290" dirty="0">
                <a:solidFill>
                  <a:schemeClr val="accent2"/>
                </a:solidFill>
                <a:latin typeface="Trebuchet MS"/>
                <a:cs typeface="Trebuchet MS"/>
              </a:rPr>
              <a:t> </a:t>
            </a:r>
            <a:r>
              <a:rPr lang="en-US" sz="2400" i="1" spc="60" dirty="0">
                <a:solidFill>
                  <a:schemeClr val="accent2"/>
                </a:solidFill>
                <a:latin typeface="Trebuchet MS"/>
                <a:cs typeface="Trebuchet MS"/>
              </a:rPr>
              <a:t>Design</a:t>
            </a:r>
            <a:r>
              <a:rPr lang="en-US" sz="2400" i="1" spc="-285" dirty="0">
                <a:solidFill>
                  <a:schemeClr val="accent2"/>
                </a:solidFill>
                <a:latin typeface="Trebuchet MS"/>
                <a:cs typeface="Trebuchet MS"/>
              </a:rPr>
              <a:t> </a:t>
            </a:r>
            <a:r>
              <a:rPr lang="en-US" sz="2400" i="1" spc="80" dirty="0">
                <a:solidFill>
                  <a:schemeClr val="accent2"/>
                </a:solidFill>
                <a:latin typeface="Trebuchet MS"/>
                <a:cs typeface="Trebuchet MS"/>
              </a:rPr>
              <a:t>and</a:t>
            </a:r>
            <a:r>
              <a:rPr lang="en-US" sz="2400" i="1" spc="-285" dirty="0">
                <a:solidFill>
                  <a:schemeClr val="accent2"/>
                </a:solidFill>
                <a:latin typeface="Trebuchet MS"/>
                <a:cs typeface="Trebuchet MS"/>
              </a:rPr>
              <a:t> </a:t>
            </a:r>
            <a:r>
              <a:rPr lang="en-US" sz="2400" i="1" spc="35" dirty="0">
                <a:solidFill>
                  <a:schemeClr val="accent2"/>
                </a:solidFill>
                <a:latin typeface="Trebuchet MS"/>
                <a:cs typeface="Trebuchet MS"/>
              </a:rPr>
              <a:t>Management </a:t>
            </a:r>
            <a:r>
              <a:rPr lang="en-US" sz="1800" b="1" spc="35" dirty="0">
                <a:latin typeface="Trebuchet MS"/>
                <a:cs typeface="Trebuchet MS"/>
              </a:rPr>
              <a:t>:</a:t>
            </a:r>
            <a:r>
              <a:rPr lang="en-US" sz="1800" b="1" spc="-210" dirty="0">
                <a:latin typeface="Trebuchet MS"/>
                <a:cs typeface="Trebuchet MS"/>
              </a:rPr>
              <a:t> </a:t>
            </a:r>
            <a:r>
              <a:rPr lang="en-US" sz="1800" spc="-45" dirty="0">
                <a:latin typeface="Microsoft Sans Serif"/>
                <a:cs typeface="Microsoft Sans Serif"/>
              </a:rPr>
              <a:t>Designing</a:t>
            </a:r>
            <a:r>
              <a:rPr lang="en-US" sz="1800" spc="-110" dirty="0">
                <a:latin typeface="Microsoft Sans Serif"/>
                <a:cs typeface="Microsoft Sans Serif"/>
              </a:rPr>
              <a:t> </a:t>
            </a:r>
            <a:r>
              <a:rPr lang="en-US" sz="1800" spc="-30" dirty="0">
                <a:latin typeface="Microsoft Sans Serif"/>
                <a:cs typeface="Microsoft Sans Serif"/>
              </a:rPr>
              <a:t>an</a:t>
            </a:r>
            <a:r>
              <a:rPr lang="en-US" sz="1800" spc="-110" dirty="0">
                <a:latin typeface="Microsoft Sans Serif"/>
                <a:cs typeface="Microsoft Sans Serif"/>
              </a:rPr>
              <a:t> </a:t>
            </a:r>
            <a:r>
              <a:rPr lang="en-US" sz="1800" spc="55" dirty="0">
                <a:latin typeface="Microsoft Sans Serif"/>
                <a:cs typeface="Microsoft Sans Serif"/>
              </a:rPr>
              <a:t>efficient</a:t>
            </a:r>
            <a:r>
              <a:rPr lang="en-US" sz="1800" spc="-110" dirty="0">
                <a:latin typeface="Microsoft Sans Serif"/>
                <a:cs typeface="Microsoft Sans Serif"/>
              </a:rPr>
              <a:t> </a:t>
            </a:r>
            <a:r>
              <a:rPr lang="en-US" sz="1800" spc="20" dirty="0">
                <a:latin typeface="Microsoft Sans Serif"/>
                <a:cs typeface="Microsoft Sans Serif"/>
              </a:rPr>
              <a:t>database</a:t>
            </a:r>
            <a:r>
              <a:rPr lang="en-US" sz="1800" spc="-110" dirty="0">
                <a:latin typeface="Microsoft Sans Serif"/>
                <a:cs typeface="Microsoft Sans Serif"/>
              </a:rPr>
              <a:t> </a:t>
            </a:r>
            <a:r>
              <a:rPr lang="en-US" sz="1800" spc="15" dirty="0">
                <a:latin typeface="Microsoft Sans Serif"/>
                <a:cs typeface="Microsoft Sans Serif"/>
              </a:rPr>
              <a:t>schema</a:t>
            </a:r>
            <a:r>
              <a:rPr lang="en-US" sz="1800" spc="-110" dirty="0">
                <a:latin typeface="Microsoft Sans Serif"/>
                <a:cs typeface="Microsoft Sans Serif"/>
              </a:rPr>
              <a:t> </a:t>
            </a:r>
            <a:r>
              <a:rPr lang="en-US" sz="1800" spc="25" dirty="0">
                <a:latin typeface="Microsoft Sans Serif"/>
                <a:cs typeface="Microsoft Sans Serif"/>
              </a:rPr>
              <a:t>and</a:t>
            </a:r>
            <a:r>
              <a:rPr lang="en-US" sz="1800" spc="-110" dirty="0">
                <a:latin typeface="Microsoft Sans Serif"/>
                <a:cs typeface="Microsoft Sans Serif"/>
              </a:rPr>
              <a:t> </a:t>
            </a:r>
            <a:r>
              <a:rPr lang="en-US" sz="1800" spc="-30" dirty="0">
                <a:latin typeface="Microsoft Sans Serif"/>
                <a:cs typeface="Microsoft Sans Serif"/>
              </a:rPr>
              <a:t>managing</a:t>
            </a:r>
            <a:r>
              <a:rPr lang="en-US" sz="1800" spc="-110" dirty="0">
                <a:latin typeface="Microsoft Sans Serif"/>
                <a:cs typeface="Microsoft Sans Serif"/>
              </a:rPr>
              <a:t> </a:t>
            </a:r>
            <a:r>
              <a:rPr lang="en-US" sz="1800" spc="85" dirty="0">
                <a:latin typeface="Microsoft Sans Serif"/>
                <a:cs typeface="Microsoft Sans Serif"/>
              </a:rPr>
              <a:t>the </a:t>
            </a:r>
            <a:r>
              <a:rPr lang="en-US" sz="1800" spc="-730" dirty="0">
                <a:latin typeface="Microsoft Sans Serif"/>
                <a:cs typeface="Microsoft Sans Serif"/>
              </a:rPr>
              <a:t> </a:t>
            </a:r>
            <a:r>
              <a:rPr lang="en-US" sz="1800" spc="20" dirty="0">
                <a:latin typeface="Microsoft Sans Serif"/>
                <a:cs typeface="Microsoft Sans Serif"/>
              </a:rPr>
              <a:t>database</a:t>
            </a:r>
            <a:r>
              <a:rPr lang="en-US" sz="1800" spc="-114" dirty="0">
                <a:latin typeface="Microsoft Sans Serif"/>
                <a:cs typeface="Microsoft Sans Serif"/>
              </a:rPr>
              <a:t> </a:t>
            </a:r>
            <a:r>
              <a:rPr lang="en-US" sz="1800" spc="30" dirty="0">
                <a:latin typeface="Microsoft Sans Serif"/>
                <a:cs typeface="Microsoft Sans Serif"/>
              </a:rPr>
              <a:t>operations</a:t>
            </a:r>
            <a:r>
              <a:rPr lang="en-US" sz="1800" spc="-114" dirty="0">
                <a:latin typeface="Microsoft Sans Serif"/>
                <a:cs typeface="Microsoft Sans Serif"/>
              </a:rPr>
              <a:t> </a:t>
            </a:r>
            <a:r>
              <a:rPr lang="en-US" sz="1800" spc="25" dirty="0">
                <a:latin typeface="Microsoft Sans Serif"/>
                <a:cs typeface="Microsoft Sans Serif"/>
              </a:rPr>
              <a:t>can</a:t>
            </a:r>
            <a:r>
              <a:rPr lang="en-US" sz="1800" spc="-114" dirty="0">
                <a:latin typeface="Microsoft Sans Serif"/>
                <a:cs typeface="Microsoft Sans Serif"/>
              </a:rPr>
              <a:t> </a:t>
            </a:r>
            <a:r>
              <a:rPr lang="en-US" sz="1800" spc="85" dirty="0">
                <a:latin typeface="Microsoft Sans Serif"/>
                <a:cs typeface="Microsoft Sans Serif"/>
              </a:rPr>
              <a:t>be</a:t>
            </a:r>
            <a:r>
              <a:rPr lang="en-US" sz="1800" spc="-114" dirty="0">
                <a:latin typeface="Microsoft Sans Serif"/>
                <a:cs typeface="Microsoft Sans Serif"/>
              </a:rPr>
              <a:t> </a:t>
            </a:r>
            <a:r>
              <a:rPr lang="en-US" sz="1800" dirty="0">
                <a:latin typeface="Microsoft Sans Serif"/>
                <a:cs typeface="Microsoft Sans Serif"/>
              </a:rPr>
              <a:t>complex.</a:t>
            </a:r>
          </a:p>
          <a:p>
            <a:pPr marL="12700" marR="26670">
              <a:lnSpc>
                <a:spcPct val="116100"/>
              </a:lnSpc>
            </a:pPr>
            <a:r>
              <a:rPr lang="en-US" sz="2400" i="1" spc="15" dirty="0">
                <a:solidFill>
                  <a:schemeClr val="accent2"/>
                </a:solidFill>
                <a:latin typeface="Trebuchet MS"/>
                <a:cs typeface="Trebuchet MS"/>
              </a:rPr>
              <a:t>Testing</a:t>
            </a:r>
            <a:r>
              <a:rPr lang="en-US" sz="2400" i="1" spc="-290" dirty="0">
                <a:solidFill>
                  <a:schemeClr val="accent2"/>
                </a:solidFill>
                <a:latin typeface="Trebuchet MS"/>
                <a:cs typeface="Trebuchet MS"/>
              </a:rPr>
              <a:t> </a:t>
            </a:r>
            <a:r>
              <a:rPr lang="en-US" sz="2400" i="1" spc="80" dirty="0">
                <a:solidFill>
                  <a:schemeClr val="accent2"/>
                </a:solidFill>
                <a:latin typeface="Trebuchet MS"/>
                <a:cs typeface="Trebuchet MS"/>
              </a:rPr>
              <a:t>and</a:t>
            </a:r>
            <a:r>
              <a:rPr lang="en-US" sz="2400" i="1" spc="-285" dirty="0">
                <a:solidFill>
                  <a:schemeClr val="accent2"/>
                </a:solidFill>
                <a:latin typeface="Trebuchet MS"/>
                <a:cs typeface="Trebuchet MS"/>
              </a:rPr>
              <a:t> </a:t>
            </a:r>
            <a:r>
              <a:rPr lang="en-US" sz="2400" i="1" spc="70" dirty="0">
                <a:solidFill>
                  <a:schemeClr val="accent2"/>
                </a:solidFill>
                <a:latin typeface="Trebuchet MS"/>
                <a:cs typeface="Trebuchet MS"/>
              </a:rPr>
              <a:t>Bug</a:t>
            </a:r>
            <a:r>
              <a:rPr lang="en-US" sz="2400" i="1" spc="-285" dirty="0">
                <a:solidFill>
                  <a:schemeClr val="accent2"/>
                </a:solidFill>
                <a:latin typeface="Trebuchet MS"/>
                <a:cs typeface="Trebuchet MS"/>
              </a:rPr>
              <a:t> </a:t>
            </a:r>
            <a:r>
              <a:rPr lang="en-US" sz="2400" i="1" spc="-105" dirty="0">
                <a:solidFill>
                  <a:schemeClr val="accent2"/>
                </a:solidFill>
                <a:latin typeface="Trebuchet MS"/>
                <a:cs typeface="Trebuchet MS"/>
              </a:rPr>
              <a:t>Fixing </a:t>
            </a:r>
            <a:r>
              <a:rPr lang="en-US" sz="1800" b="1" spc="-105" dirty="0">
                <a:latin typeface="Trebuchet MS"/>
                <a:cs typeface="Trebuchet MS"/>
              </a:rPr>
              <a:t>:</a:t>
            </a:r>
            <a:r>
              <a:rPr lang="en-US" sz="1800" b="1" spc="-290" dirty="0">
                <a:latin typeface="Trebuchet MS"/>
                <a:cs typeface="Trebuchet MS"/>
              </a:rPr>
              <a:t> </a:t>
            </a:r>
            <a:r>
              <a:rPr lang="en-US" sz="1800" spc="-20" dirty="0">
                <a:latin typeface="Microsoft Sans Serif"/>
                <a:cs typeface="Microsoft Sans Serif"/>
              </a:rPr>
              <a:t>Thorough</a:t>
            </a:r>
            <a:r>
              <a:rPr lang="en-US" sz="1800" spc="-110" dirty="0">
                <a:latin typeface="Microsoft Sans Serif"/>
                <a:cs typeface="Microsoft Sans Serif"/>
              </a:rPr>
              <a:t> </a:t>
            </a:r>
            <a:r>
              <a:rPr lang="en-US" sz="1800" spc="50" dirty="0">
                <a:latin typeface="Microsoft Sans Serif"/>
                <a:cs typeface="Microsoft Sans Serif"/>
              </a:rPr>
              <a:t>testing</a:t>
            </a:r>
            <a:r>
              <a:rPr lang="en-US" sz="1800" spc="-110" dirty="0">
                <a:latin typeface="Microsoft Sans Serif"/>
                <a:cs typeface="Microsoft Sans Serif"/>
              </a:rPr>
              <a:t> </a:t>
            </a:r>
            <a:r>
              <a:rPr lang="en-US" sz="1800" spc="-15" dirty="0">
                <a:latin typeface="Microsoft Sans Serif"/>
                <a:cs typeface="Microsoft Sans Serif"/>
              </a:rPr>
              <a:t>is</a:t>
            </a:r>
            <a:r>
              <a:rPr lang="en-US" sz="1800" spc="-110" dirty="0">
                <a:latin typeface="Microsoft Sans Serif"/>
                <a:cs typeface="Microsoft Sans Serif"/>
              </a:rPr>
              <a:t> </a:t>
            </a:r>
            <a:r>
              <a:rPr lang="en-US" sz="1800" spc="-10" dirty="0">
                <a:latin typeface="Microsoft Sans Serif"/>
                <a:cs typeface="Microsoft Sans Serif"/>
              </a:rPr>
              <a:t>essential</a:t>
            </a:r>
            <a:r>
              <a:rPr lang="en-US" sz="1800" spc="-110" dirty="0">
                <a:latin typeface="Microsoft Sans Serif"/>
                <a:cs typeface="Microsoft Sans Serif"/>
              </a:rPr>
              <a:t> </a:t>
            </a:r>
            <a:r>
              <a:rPr lang="en-US" sz="1800" spc="170" dirty="0">
                <a:latin typeface="Microsoft Sans Serif"/>
                <a:cs typeface="Microsoft Sans Serif"/>
              </a:rPr>
              <a:t>to</a:t>
            </a:r>
            <a:r>
              <a:rPr lang="en-US" sz="1800" spc="-110" dirty="0">
                <a:latin typeface="Microsoft Sans Serif"/>
                <a:cs typeface="Microsoft Sans Serif"/>
              </a:rPr>
              <a:t> </a:t>
            </a:r>
            <a:r>
              <a:rPr lang="en-US" sz="1800" spc="65" dirty="0">
                <a:latin typeface="Microsoft Sans Serif"/>
                <a:cs typeface="Microsoft Sans Serif"/>
              </a:rPr>
              <a:t>identify</a:t>
            </a:r>
            <a:r>
              <a:rPr lang="en-US" sz="1800" spc="-110" dirty="0">
                <a:latin typeface="Microsoft Sans Serif"/>
                <a:cs typeface="Microsoft Sans Serif"/>
              </a:rPr>
              <a:t> </a:t>
            </a:r>
            <a:r>
              <a:rPr lang="en-US" sz="1800" spc="25" dirty="0">
                <a:latin typeface="Microsoft Sans Serif"/>
                <a:cs typeface="Microsoft Sans Serif"/>
              </a:rPr>
              <a:t>and</a:t>
            </a:r>
            <a:r>
              <a:rPr lang="en-US" sz="1800" spc="-110" dirty="0">
                <a:latin typeface="Microsoft Sans Serif"/>
                <a:cs typeface="Microsoft Sans Serif"/>
              </a:rPr>
              <a:t> </a:t>
            </a:r>
            <a:r>
              <a:rPr lang="en-US" sz="1800" spc="15" dirty="0">
                <a:latin typeface="Microsoft Sans Serif"/>
                <a:cs typeface="Microsoft Sans Serif"/>
              </a:rPr>
              <a:t>fix</a:t>
            </a:r>
            <a:r>
              <a:rPr lang="en-US" sz="1800" spc="-110" dirty="0">
                <a:latin typeface="Microsoft Sans Serif"/>
                <a:cs typeface="Microsoft Sans Serif"/>
              </a:rPr>
              <a:t> </a:t>
            </a:r>
            <a:r>
              <a:rPr lang="en-US" sz="1800" spc="10" dirty="0">
                <a:latin typeface="Microsoft Sans Serif"/>
                <a:cs typeface="Microsoft Sans Serif"/>
              </a:rPr>
              <a:t>any</a:t>
            </a:r>
            <a:r>
              <a:rPr lang="en-US" sz="1800" spc="-110" dirty="0">
                <a:latin typeface="Microsoft Sans Serif"/>
                <a:cs typeface="Microsoft Sans Serif"/>
              </a:rPr>
              <a:t> </a:t>
            </a:r>
            <a:r>
              <a:rPr lang="en-US" sz="1800" spc="10" dirty="0">
                <a:latin typeface="Microsoft Sans Serif"/>
                <a:cs typeface="Microsoft Sans Serif"/>
              </a:rPr>
              <a:t>bugs</a:t>
            </a:r>
            <a:r>
              <a:rPr lang="en-US" sz="1800" spc="-110" dirty="0">
                <a:latin typeface="Microsoft Sans Serif"/>
                <a:cs typeface="Microsoft Sans Serif"/>
              </a:rPr>
              <a:t> </a:t>
            </a:r>
            <a:r>
              <a:rPr lang="en-US" sz="1800" spc="60" dirty="0">
                <a:latin typeface="Microsoft Sans Serif"/>
                <a:cs typeface="Microsoft Sans Serif"/>
              </a:rPr>
              <a:t>or</a:t>
            </a:r>
            <a:r>
              <a:rPr lang="en-US" sz="1800" spc="-110" dirty="0">
                <a:latin typeface="Microsoft Sans Serif"/>
                <a:cs typeface="Microsoft Sans Serif"/>
              </a:rPr>
              <a:t> </a:t>
            </a:r>
            <a:r>
              <a:rPr lang="en-US" sz="1800" spc="-35" dirty="0">
                <a:latin typeface="Microsoft Sans Serif"/>
                <a:cs typeface="Microsoft Sans Serif"/>
              </a:rPr>
              <a:t>issues</a:t>
            </a:r>
            <a:r>
              <a:rPr lang="en-US" sz="1800" spc="-110" dirty="0">
                <a:latin typeface="Microsoft Sans Serif"/>
                <a:cs typeface="Microsoft Sans Serif"/>
              </a:rPr>
              <a:t> </a:t>
            </a:r>
            <a:r>
              <a:rPr lang="en-US" sz="1800" spc="5" dirty="0">
                <a:latin typeface="Microsoft Sans Serif"/>
                <a:cs typeface="Microsoft Sans Serif"/>
              </a:rPr>
              <a:t>in</a:t>
            </a:r>
            <a:r>
              <a:rPr lang="en-US" sz="1800" spc="-110" dirty="0">
                <a:latin typeface="Microsoft Sans Serif"/>
                <a:cs typeface="Microsoft Sans Serif"/>
              </a:rPr>
              <a:t> </a:t>
            </a:r>
            <a:r>
              <a:rPr lang="en-US" sz="1800" spc="85" dirty="0">
                <a:latin typeface="Microsoft Sans Serif"/>
                <a:cs typeface="Microsoft Sans Serif"/>
              </a:rPr>
              <a:t>the </a:t>
            </a:r>
            <a:r>
              <a:rPr lang="en-US" sz="1800" spc="-730" dirty="0">
                <a:latin typeface="Microsoft Sans Serif"/>
                <a:cs typeface="Microsoft Sans Serif"/>
              </a:rPr>
              <a:t> </a:t>
            </a:r>
            <a:r>
              <a:rPr lang="en-US" sz="1800" spc="10" dirty="0">
                <a:latin typeface="Microsoft Sans Serif"/>
                <a:cs typeface="Microsoft Sans Serif"/>
              </a:rPr>
              <a:t>system.</a:t>
            </a:r>
            <a:endParaRPr lang="en-US" sz="1800" dirty="0">
              <a:latin typeface="Microsoft Sans Serif"/>
              <a:cs typeface="Microsoft Sans Serif"/>
            </a:endParaRPr>
          </a:p>
          <a:p>
            <a:endParaRPr lang="en-IN" dirty="0"/>
          </a:p>
        </p:txBody>
      </p:sp>
    </p:spTree>
    <p:extLst>
      <p:ext uri="{BB962C8B-B14F-4D97-AF65-F5344CB8AC3E}">
        <p14:creationId xmlns:p14="http://schemas.microsoft.com/office/powerpoint/2010/main" val="924222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D78E-4E85-16DB-268A-3403824550AA}"/>
              </a:ext>
            </a:extLst>
          </p:cNvPr>
          <p:cNvSpPr>
            <a:spLocks noGrp="1"/>
          </p:cNvSpPr>
          <p:nvPr>
            <p:ph type="title"/>
          </p:nvPr>
        </p:nvSpPr>
        <p:spPr>
          <a:xfrm>
            <a:off x="677334" y="609600"/>
            <a:ext cx="8596668" cy="735106"/>
          </a:xfrm>
        </p:spPr>
        <p:txBody>
          <a:bodyPr/>
          <a:lstStyle/>
          <a:p>
            <a:r>
              <a:rPr lang="en-IN" u="sng" dirty="0">
                <a:solidFill>
                  <a:srgbClr val="002060"/>
                </a:solidFill>
              </a:rPr>
              <a:t>SCREENSHOTS</a:t>
            </a:r>
          </a:p>
        </p:txBody>
      </p:sp>
      <p:pic>
        <p:nvPicPr>
          <p:cNvPr id="11" name="Content Placeholder 10">
            <a:extLst>
              <a:ext uri="{FF2B5EF4-FFF2-40B4-BE49-F238E27FC236}">
                <a16:creationId xmlns:a16="http://schemas.microsoft.com/office/drawing/2014/main" id="{441D646F-CB0D-7CD4-9592-898E1A75353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112" b="611"/>
          <a:stretch/>
        </p:blipFill>
        <p:spPr>
          <a:xfrm>
            <a:off x="6243419" y="2744415"/>
            <a:ext cx="5271247" cy="2965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7551BAF4-4040-6515-1EC5-1FE83B7E4491}"/>
              </a:ext>
            </a:extLst>
          </p:cNvPr>
          <p:cNvPicPr>
            <a:picLocks noChangeAspect="1"/>
          </p:cNvPicPr>
          <p:nvPr/>
        </p:nvPicPr>
        <p:blipFill rotWithShape="1">
          <a:blip r:embed="rId3">
            <a:extLst>
              <a:ext uri="{28A0092B-C50C-407E-A947-70E740481C1C}">
                <a14:useLocalDpi xmlns:a14="http://schemas.microsoft.com/office/drawing/2010/main" val="0"/>
              </a:ext>
            </a:extLst>
          </a:blip>
          <a:srcRect t="11667" b="1184"/>
          <a:stretch/>
        </p:blipFill>
        <p:spPr>
          <a:xfrm>
            <a:off x="677334" y="2783636"/>
            <a:ext cx="5131795" cy="2886634"/>
          </a:xfrm>
          <a:prstGeom prst="rect">
            <a:avLst/>
          </a:prstGeom>
          <a:ln w="88900" cap="sq" cmpd="thickThin">
            <a:solidFill>
              <a:srgbClr val="000000"/>
            </a:solidFill>
            <a:prstDash val="solid"/>
            <a:miter lim="800000"/>
          </a:ln>
          <a:effectLst>
            <a:innerShdw blurRad="76200">
              <a:srgbClr val="000000"/>
            </a:innerShdw>
          </a:effectLst>
        </p:spPr>
      </p:pic>
      <p:sp>
        <p:nvSpPr>
          <p:cNvPr id="15" name="TextBox 14">
            <a:extLst>
              <a:ext uri="{FF2B5EF4-FFF2-40B4-BE49-F238E27FC236}">
                <a16:creationId xmlns:a16="http://schemas.microsoft.com/office/drawing/2014/main" id="{76CEA150-808B-5122-447B-6118BC21EDE4}"/>
              </a:ext>
            </a:extLst>
          </p:cNvPr>
          <p:cNvSpPr txBox="1"/>
          <p:nvPr/>
        </p:nvSpPr>
        <p:spPr>
          <a:xfrm>
            <a:off x="614081" y="2212526"/>
            <a:ext cx="1636059" cy="369332"/>
          </a:xfrm>
          <a:prstGeom prst="rect">
            <a:avLst/>
          </a:prstGeom>
          <a:noFill/>
        </p:spPr>
        <p:txBody>
          <a:bodyPr wrap="square" rtlCol="0">
            <a:spAutoFit/>
          </a:bodyPr>
          <a:lstStyle/>
          <a:p>
            <a:r>
              <a:rPr lang="en-IN" dirty="0"/>
              <a:t>LOGIN PAGE</a:t>
            </a:r>
          </a:p>
        </p:txBody>
      </p:sp>
      <p:sp>
        <p:nvSpPr>
          <p:cNvPr id="17" name="TextBox 16">
            <a:extLst>
              <a:ext uri="{FF2B5EF4-FFF2-40B4-BE49-F238E27FC236}">
                <a16:creationId xmlns:a16="http://schemas.microsoft.com/office/drawing/2014/main" id="{FC4D919B-BA13-6B0E-5294-550F3BA878B7}"/>
              </a:ext>
            </a:extLst>
          </p:cNvPr>
          <p:cNvSpPr txBox="1"/>
          <p:nvPr/>
        </p:nvSpPr>
        <p:spPr>
          <a:xfrm>
            <a:off x="6243419" y="2212526"/>
            <a:ext cx="2202491" cy="369332"/>
          </a:xfrm>
          <a:prstGeom prst="rect">
            <a:avLst/>
          </a:prstGeom>
          <a:noFill/>
        </p:spPr>
        <p:txBody>
          <a:bodyPr wrap="square" rtlCol="0">
            <a:spAutoFit/>
          </a:bodyPr>
          <a:lstStyle/>
          <a:p>
            <a:r>
              <a:rPr lang="en-IN" dirty="0"/>
              <a:t>USER DASHBOARD</a:t>
            </a:r>
          </a:p>
        </p:txBody>
      </p:sp>
    </p:spTree>
    <p:extLst>
      <p:ext uri="{BB962C8B-B14F-4D97-AF65-F5344CB8AC3E}">
        <p14:creationId xmlns:p14="http://schemas.microsoft.com/office/powerpoint/2010/main" val="1477320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1027</TotalTime>
  <Words>749</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Courier New</vt:lpstr>
      <vt:lpstr>Microsoft Sans Serif</vt:lpstr>
      <vt:lpstr>Söhne</vt:lpstr>
      <vt:lpstr>Trebuchet MS</vt:lpstr>
      <vt:lpstr>Wingdings</vt:lpstr>
      <vt:lpstr>Wingdings 3</vt:lpstr>
      <vt:lpstr>Facet</vt:lpstr>
      <vt:lpstr>PROJECT PRESENTATION</vt:lpstr>
      <vt:lpstr>ABSTRACT</vt:lpstr>
      <vt:lpstr>REQUIREMENTS</vt:lpstr>
      <vt:lpstr>FEATURES AND HIGHLIGHTS</vt:lpstr>
      <vt:lpstr>TECHNICAL ASPECTS</vt:lpstr>
      <vt:lpstr>ARCHETECTURE</vt:lpstr>
      <vt:lpstr>CLASS DIAGRM</vt:lpstr>
      <vt:lpstr>CHALLENGES FACED</vt:lpstr>
      <vt:lpstr>SCREENSHOTS</vt:lpstr>
      <vt:lpstr>PowerPoint Presentation</vt:lpstr>
      <vt:lpstr>PowerPoint Presentation</vt:lpstr>
      <vt:lpstr>PowerPoint Presentation</vt:lpstr>
      <vt:lpstr>FUTURE ENHANCEMANT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Jacob Mathew</dc:creator>
  <cp:lastModifiedBy>Jacob Mathew</cp:lastModifiedBy>
  <cp:revision>1</cp:revision>
  <dcterms:created xsi:type="dcterms:W3CDTF">2023-05-31T05:15:33Z</dcterms:created>
  <dcterms:modified xsi:type="dcterms:W3CDTF">2023-06-01T06:23:40Z</dcterms:modified>
</cp:coreProperties>
</file>