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1C00BBC-FF33-4802-9B49-81A095ED515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74474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157913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7265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40064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305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5028BB-60A6-495E-BB1D-36D4EC6C46E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37422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5028BB-60A6-495E-BB1D-36D4EC6C46E5}"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61975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5028BB-60A6-495E-BB1D-36D4EC6C46E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14975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028BB-60A6-495E-BB1D-36D4EC6C46E5}"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40065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028BB-60A6-495E-BB1D-36D4EC6C46E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80083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028BB-60A6-495E-BB1D-36D4EC6C46E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93612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5028BB-60A6-495E-BB1D-36D4EC6C46E5}" type="datetimeFigureOut">
              <a:rPr lang="en-US" smtClean="0"/>
              <a:t>12/11/2023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1C00BBC-FF33-4802-9B49-81A095ED515D}" type="slidenum">
              <a:rPr lang="en-US" smtClean="0"/>
              <a:t>‹#›</a:t>
            </a:fld>
            <a:endParaRPr lang="en-US"/>
          </a:p>
        </p:txBody>
      </p:sp>
    </p:spTree>
    <p:extLst>
      <p:ext uri="{BB962C8B-B14F-4D97-AF65-F5344CB8AC3E}">
        <p14:creationId xmlns:p14="http://schemas.microsoft.com/office/powerpoint/2010/main" val="81957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mikem\OneDrive\Documents\prerequisitesParser.py"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EE47-BBD8-EDDE-1E4E-7D0DDFC7AB8C}"/>
              </a:ext>
            </a:extLst>
          </p:cNvPr>
          <p:cNvSpPr>
            <a:spLocks noGrp="1"/>
          </p:cNvSpPr>
          <p:nvPr>
            <p:ph type="ctrTitle"/>
          </p:nvPr>
        </p:nvSpPr>
        <p:spPr/>
        <p:txBody>
          <a:bodyPr/>
          <a:lstStyle/>
          <a:p>
            <a:r>
              <a:rPr lang="en-US" dirty="0"/>
              <a:t>USCB Registrar System</a:t>
            </a:r>
          </a:p>
        </p:txBody>
      </p:sp>
      <p:sp>
        <p:nvSpPr>
          <p:cNvPr id="3" name="Subtitle 2">
            <a:extLst>
              <a:ext uri="{FF2B5EF4-FFF2-40B4-BE49-F238E27FC236}">
                <a16:creationId xmlns:a16="http://schemas.microsoft.com/office/drawing/2014/main" id="{E9D6AD23-ED6A-8367-390A-9F07CBDBA19F}"/>
              </a:ext>
            </a:extLst>
          </p:cNvPr>
          <p:cNvSpPr>
            <a:spLocks noGrp="1"/>
          </p:cNvSpPr>
          <p:nvPr>
            <p:ph type="subTitle" idx="1"/>
          </p:nvPr>
        </p:nvSpPr>
        <p:spPr/>
        <p:txBody>
          <a:bodyPr/>
          <a:lstStyle/>
          <a:p>
            <a:r>
              <a:rPr lang="en-US" dirty="0"/>
              <a:t>By Group 12 (Jacob Mitchell and Michael Murray)</a:t>
            </a:r>
          </a:p>
        </p:txBody>
      </p:sp>
    </p:spTree>
    <p:extLst>
      <p:ext uri="{BB962C8B-B14F-4D97-AF65-F5344CB8AC3E}">
        <p14:creationId xmlns:p14="http://schemas.microsoft.com/office/powerpoint/2010/main" val="47352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8531-32F6-2CB8-029A-0C57D82C5E83}"/>
              </a:ext>
            </a:extLst>
          </p:cNvPr>
          <p:cNvSpPr>
            <a:spLocks noGrp="1"/>
          </p:cNvSpPr>
          <p:nvPr>
            <p:ph type="title"/>
          </p:nvPr>
        </p:nvSpPr>
        <p:spPr>
          <a:xfrm>
            <a:off x="1261873" y="365760"/>
            <a:ext cx="6111914" cy="1558574"/>
          </a:xfrm>
        </p:spPr>
        <p:txBody>
          <a:bodyPr>
            <a:normAutofit/>
          </a:bodyPr>
          <a:lstStyle/>
          <a:p>
            <a:r>
              <a:rPr lang="en-US"/>
              <a:t>Prerequisite Parsing </a:t>
            </a:r>
          </a:p>
        </p:txBody>
      </p:sp>
      <p:sp>
        <p:nvSpPr>
          <p:cNvPr id="3" name="Content Placeholder 2">
            <a:extLst>
              <a:ext uri="{FF2B5EF4-FFF2-40B4-BE49-F238E27FC236}">
                <a16:creationId xmlns:a16="http://schemas.microsoft.com/office/drawing/2014/main" id="{B8724429-7983-EE06-7AA2-CAAC419B6D6D}"/>
              </a:ext>
            </a:extLst>
          </p:cNvPr>
          <p:cNvSpPr>
            <a:spLocks noGrp="1"/>
          </p:cNvSpPr>
          <p:nvPr>
            <p:ph idx="1"/>
          </p:nvPr>
        </p:nvSpPr>
        <p:spPr>
          <a:xfrm>
            <a:off x="1101003" y="2201308"/>
            <a:ext cx="6272783" cy="3978829"/>
          </a:xfrm>
        </p:spPr>
        <p:txBody>
          <a:bodyPr>
            <a:normAutofit fontScale="85000" lnSpcReduction="20000"/>
          </a:bodyPr>
          <a:lstStyle/>
          <a:p>
            <a:pPr>
              <a:lnSpc>
                <a:spcPct val="150000"/>
              </a:lnSpc>
            </a:pPr>
            <a:r>
              <a:rPr lang="en-US" dirty="0"/>
              <a:t>We used Eisa’s code to parse out the prerequisites. Once we got the file, we changed the names of the courses to their corresponding ID from our Course Catalog Table. One set for our target course (</a:t>
            </a:r>
            <a:r>
              <a:rPr lang="en-US" dirty="0" err="1"/>
              <a:t>PrereqFor</a:t>
            </a:r>
            <a:r>
              <a:rPr lang="en-US" dirty="0"/>
              <a:t>) and another for the prerequisite of our target course (</a:t>
            </a:r>
            <a:r>
              <a:rPr lang="en-US" dirty="0" err="1"/>
              <a:t>PrereqIs</a:t>
            </a:r>
            <a:r>
              <a:rPr lang="en-US" dirty="0"/>
              <a:t>).</a:t>
            </a:r>
          </a:p>
          <a:p>
            <a:endParaRPr lang="en-US" dirty="0">
              <a:hlinkClick r:id="rId2" action="ppaction://hlinkfile"/>
            </a:endParaRPr>
          </a:p>
          <a:p>
            <a:endParaRPr lang="en-US" dirty="0">
              <a:hlinkClick r:id="rId2" action="ppaction://hlinkfile"/>
            </a:endParaRPr>
          </a:p>
          <a:p>
            <a:endParaRPr lang="en-US" dirty="0">
              <a:hlinkClick r:id="rId2" action="ppaction://hlinkfile"/>
            </a:endParaRPr>
          </a:p>
          <a:p>
            <a:endParaRPr lang="en-US" dirty="0">
              <a:hlinkClick r:id="rId2" action="ppaction://hlinkfile"/>
            </a:endParaRPr>
          </a:p>
          <a:p>
            <a:pPr marL="0" indent="0">
              <a:buNone/>
            </a:pPr>
            <a:endParaRPr lang="en-US" dirty="0">
              <a:hlinkClick r:id="rId2" action="ppaction://hlinkfile"/>
            </a:endParaRPr>
          </a:p>
          <a:p>
            <a:r>
              <a:rPr lang="en-US" dirty="0">
                <a:hlinkClick r:id="rId2" action="ppaction://hlinkfile"/>
              </a:rPr>
              <a:t>C:\Users\mikem\OneDrive\Documents\prerequisitesParser.py</a:t>
            </a:r>
            <a:endParaRPr lang="en-US" dirty="0"/>
          </a:p>
        </p:txBody>
      </p:sp>
      <p:sp>
        <p:nvSpPr>
          <p:cNvPr id="15" name="Rectangle 14">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0960" y="-2811"/>
            <a:ext cx="36018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E56CA56-C8F4-6EDF-7679-B2B77E7AF287}"/>
              </a:ext>
            </a:extLst>
          </p:cNvPr>
          <p:cNvPicPr>
            <a:picLocks noChangeAspect="1"/>
          </p:cNvPicPr>
          <p:nvPr/>
        </p:nvPicPr>
        <p:blipFill>
          <a:blip r:embed="rId3"/>
          <a:stretch>
            <a:fillRect/>
          </a:stretch>
        </p:blipFill>
        <p:spPr>
          <a:xfrm>
            <a:off x="8008471" y="523188"/>
            <a:ext cx="2968122" cy="1476640"/>
          </a:xfrm>
          <a:prstGeom prst="rect">
            <a:avLst/>
          </a:prstGeom>
        </p:spPr>
      </p:pic>
      <p:pic>
        <p:nvPicPr>
          <p:cNvPr id="8" name="Picture 7">
            <a:extLst>
              <a:ext uri="{FF2B5EF4-FFF2-40B4-BE49-F238E27FC236}">
                <a16:creationId xmlns:a16="http://schemas.microsoft.com/office/drawing/2014/main" id="{12BA198C-3BBF-1C9C-9C8A-56E603B08BBD}"/>
              </a:ext>
            </a:extLst>
          </p:cNvPr>
          <p:cNvPicPr>
            <a:picLocks noChangeAspect="1"/>
          </p:cNvPicPr>
          <p:nvPr/>
        </p:nvPicPr>
        <p:blipFill>
          <a:blip r:embed="rId4"/>
          <a:stretch>
            <a:fillRect/>
          </a:stretch>
        </p:blipFill>
        <p:spPr>
          <a:xfrm>
            <a:off x="8008470" y="3081602"/>
            <a:ext cx="2968123" cy="713672"/>
          </a:xfrm>
          <a:prstGeom prst="rect">
            <a:avLst/>
          </a:prstGeom>
        </p:spPr>
      </p:pic>
      <p:pic>
        <p:nvPicPr>
          <p:cNvPr id="6" name="Picture 5">
            <a:extLst>
              <a:ext uri="{FF2B5EF4-FFF2-40B4-BE49-F238E27FC236}">
                <a16:creationId xmlns:a16="http://schemas.microsoft.com/office/drawing/2014/main" id="{879F8221-92DF-1A4C-B15A-CA4CE4312D6C}"/>
              </a:ext>
            </a:extLst>
          </p:cNvPr>
          <p:cNvPicPr>
            <a:picLocks noChangeAspect="1"/>
          </p:cNvPicPr>
          <p:nvPr/>
        </p:nvPicPr>
        <p:blipFill>
          <a:blip r:embed="rId5"/>
          <a:stretch>
            <a:fillRect/>
          </a:stretch>
        </p:blipFill>
        <p:spPr>
          <a:xfrm>
            <a:off x="8008470" y="5348959"/>
            <a:ext cx="2968123" cy="497160"/>
          </a:xfrm>
          <a:prstGeom prst="rect">
            <a:avLst/>
          </a:prstGeom>
        </p:spPr>
      </p:pic>
    </p:spTree>
    <p:extLst>
      <p:ext uri="{BB962C8B-B14F-4D97-AF65-F5344CB8AC3E}">
        <p14:creationId xmlns:p14="http://schemas.microsoft.com/office/powerpoint/2010/main" val="236731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6378-DB78-B5CC-3606-ABC68DA83A68}"/>
              </a:ext>
            </a:extLst>
          </p:cNvPr>
          <p:cNvSpPr>
            <a:spLocks noGrp="1"/>
          </p:cNvSpPr>
          <p:nvPr>
            <p:ph type="title"/>
          </p:nvPr>
        </p:nvSpPr>
        <p:spPr>
          <a:xfrm>
            <a:off x="718875" y="260419"/>
            <a:ext cx="4534047" cy="1325562"/>
          </a:xfrm>
        </p:spPr>
        <p:txBody>
          <a:bodyPr>
            <a:normAutofit/>
          </a:bodyPr>
          <a:lstStyle/>
          <a:p>
            <a:r>
              <a:rPr lang="en-US" dirty="0"/>
              <a:t>Favorite Part &amp; Lesson Learned</a:t>
            </a:r>
          </a:p>
        </p:txBody>
      </p:sp>
      <p:sp>
        <p:nvSpPr>
          <p:cNvPr id="3" name="Content Placeholder 2">
            <a:extLst>
              <a:ext uri="{FF2B5EF4-FFF2-40B4-BE49-F238E27FC236}">
                <a16:creationId xmlns:a16="http://schemas.microsoft.com/office/drawing/2014/main" id="{EEC7D097-BCE3-D9F4-50B2-28BC3EA988D5}"/>
              </a:ext>
            </a:extLst>
          </p:cNvPr>
          <p:cNvSpPr>
            <a:spLocks noGrp="1"/>
          </p:cNvSpPr>
          <p:nvPr>
            <p:ph idx="1"/>
          </p:nvPr>
        </p:nvSpPr>
        <p:spPr>
          <a:xfrm>
            <a:off x="218661" y="1705251"/>
            <a:ext cx="5704815" cy="4725366"/>
          </a:xfrm>
        </p:spPr>
        <p:txBody>
          <a:bodyPr>
            <a:normAutofit fontScale="92500"/>
          </a:bodyPr>
          <a:lstStyle/>
          <a:p>
            <a:pPr>
              <a:lnSpc>
                <a:spcPct val="150000"/>
              </a:lnSpc>
            </a:pPr>
            <a:r>
              <a:rPr lang="en-US" sz="1600" b="0" i="0" dirty="0">
                <a:effectLst/>
              </a:rPr>
              <a:t>This project has instilled in me a considerable amount of patience.</a:t>
            </a:r>
          </a:p>
          <a:p>
            <a:pPr>
              <a:lnSpc>
                <a:spcPct val="150000"/>
              </a:lnSpc>
            </a:pPr>
            <a:r>
              <a:rPr lang="en-US" sz="1600" dirty="0"/>
              <a:t>I learned through this project that you can’t procrastinate on everything in life.</a:t>
            </a:r>
          </a:p>
          <a:p>
            <a:pPr>
              <a:lnSpc>
                <a:spcPct val="150000"/>
              </a:lnSpc>
            </a:pPr>
            <a:r>
              <a:rPr lang="en-US" sz="1600" dirty="0"/>
              <a:t>My favorite part of this project was figuring out solutions to problems and getting my inserts to work in particular. It felt like an accomplishment to find a solution to a problem that doesn’t have a straightforward solution. </a:t>
            </a:r>
          </a:p>
          <a:p>
            <a:pPr>
              <a:lnSpc>
                <a:spcPct val="150000"/>
              </a:lnSpc>
            </a:pPr>
            <a:r>
              <a:rPr lang="en-US" sz="1600" dirty="0"/>
              <a:t>I have learned how to work through complex problems by breaking down the issue into smaller parts to come up with a solution. </a:t>
            </a:r>
          </a:p>
          <a:p>
            <a:pPr>
              <a:lnSpc>
                <a:spcPct val="150000"/>
              </a:lnSpc>
            </a:pPr>
            <a:endParaRPr lang="en-US" sz="1600" dirty="0"/>
          </a:p>
        </p:txBody>
      </p:sp>
      <p:pic>
        <p:nvPicPr>
          <p:cNvPr id="1026" name="Picture 2" descr="Lessons Learned Stock Photos, Images and Backgrounds for ...">
            <a:extLst>
              <a:ext uri="{FF2B5EF4-FFF2-40B4-BE49-F238E27FC236}">
                <a16:creationId xmlns:a16="http://schemas.microsoft.com/office/drawing/2014/main" id="{8A0F1635-9157-2161-5B90-CF97479839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28" r="5927" b="-2"/>
          <a:stretch/>
        </p:blipFill>
        <p:spPr bwMode="auto">
          <a:xfrm>
            <a:off x="6268525" y="1066317"/>
            <a:ext cx="4654134" cy="472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08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5783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1666</TotalTime>
  <Words>177</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Schoolbook</vt:lpstr>
      <vt:lpstr>Wingdings 2</vt:lpstr>
      <vt:lpstr>View</vt:lpstr>
      <vt:lpstr>USCB Registrar System</vt:lpstr>
      <vt:lpstr>Prerequisite Parsing </vt:lpstr>
      <vt:lpstr>Favorite Part &amp; Lesson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USCB Registrar System</dc:title>
  <dc:creator>mike murray</dc:creator>
  <cp:lastModifiedBy>Jacob Mitchell</cp:lastModifiedBy>
  <cp:revision>4</cp:revision>
  <dcterms:created xsi:type="dcterms:W3CDTF">2023-12-09T22:29:21Z</dcterms:created>
  <dcterms:modified xsi:type="dcterms:W3CDTF">2023-12-11T07:12:19Z</dcterms:modified>
</cp:coreProperties>
</file>