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03bd69f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03bd69f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03bd69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03bd69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03bd69f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03bd69f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03bd69f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03bd69f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03bd69f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403bd69f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Risk - Technical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Jacob Lloyd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dataset?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Compiled dataset from Lending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 omits personal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Outcome = Good or Bad (902 &amp; 323)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 Processing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23 Duplicated rows - dropped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outliers that needed to be removed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Visuals - 1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601" y="1306362"/>
            <a:ext cx="6098800" cy="34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Visuals - 2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838" y="1307850"/>
            <a:ext cx="703422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Challenges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low data amount for this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Ratio of good vs bad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Skewed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