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1d9b1f5f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1d9b1f5f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1d9b1f5f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1d9b1f5f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1d9b1f5f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1d9b1f5f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1d9b1f5f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1d9b1f5f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1d9b1f5f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1d9b1f5f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Risk Analysis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Jacob Lloyd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doing?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pulled from Lending Club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Loan values 0 or 1 (bad or good)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 future loans using model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data was compiled by Deep Anshu (Github: deepanshu88)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Originally from Lending Club’s publicly available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much information on the applicant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Year of birth, children/dependents, income, home value, other debt, etc.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Outcomes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563" y="1307850"/>
            <a:ext cx="5724775" cy="28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Outstanding Credit Card Debt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526" y="1307850"/>
            <a:ext cx="5804950" cy="31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Evaluation/Application/Recommendation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5 Model Iterations Tested Overall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Logistic Regression (Base &amp; L1 + L2 Hypertuned)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Decision Tree Model (Base &amp; GridSearchCV Hypertuned)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 Decision Tree 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Best for industry 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