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7" r:id="rId2"/>
  </p:sldMasterIdLst>
  <p:sldIdLst>
    <p:sldId id="257" r:id="rId3"/>
    <p:sldId id="258" r:id="rId4"/>
    <p:sldId id="259" r:id="rId5"/>
    <p:sldId id="260" r:id="rId6"/>
    <p:sldId id="262" r:id="rId7"/>
    <p:sldId id="261" r:id="rId8"/>
    <p:sldId id="270" r:id="rId9"/>
    <p:sldId id="264" r:id="rId10"/>
    <p:sldId id="271" r:id="rId11"/>
    <p:sldId id="266" r:id="rId12"/>
    <p:sldId id="267" r:id="rId13"/>
    <p:sldId id="272"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74821-4621-1D4B-993D-73F491C5456A}" v="2" dt="2025-09-14T18:08:26.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Nava" userId="fdaee0581a9a3106" providerId="Windows Live" clId="Web-{A0A020A4-1CCE-49A7-83D0-733E22A03AB2}"/>
    <pc:docChg chg="addSld modSld">
      <pc:chgData name="Jacob Nava" userId="fdaee0581a9a3106" providerId="Windows Live" clId="Web-{A0A020A4-1CCE-49A7-83D0-733E22A03AB2}" dt="2024-08-18T19:20:43.005" v="73" actId="20577"/>
      <pc:docMkLst>
        <pc:docMk/>
      </pc:docMkLst>
      <pc:sldChg chg="modSp">
        <pc:chgData name="Jacob Nava" userId="fdaee0581a9a3106" providerId="Windows Live" clId="Web-{A0A020A4-1CCE-49A7-83D0-733E22A03AB2}" dt="2024-08-18T19:20:43.005" v="73" actId="20577"/>
        <pc:sldMkLst>
          <pc:docMk/>
          <pc:sldMk cId="2743854387" sldId="259"/>
        </pc:sldMkLst>
      </pc:sldChg>
      <pc:sldChg chg="addSp delSp modSp">
        <pc:chgData name="Jacob Nava" userId="fdaee0581a9a3106" providerId="Windows Live" clId="Web-{A0A020A4-1CCE-49A7-83D0-733E22A03AB2}" dt="2024-08-18T18:59:26.487" v="18" actId="14100"/>
        <pc:sldMkLst>
          <pc:docMk/>
          <pc:sldMk cId="3834775910" sldId="274"/>
        </pc:sldMkLst>
      </pc:sldChg>
      <pc:sldChg chg="modSp add">
        <pc:chgData name="Jacob Nava" userId="fdaee0581a9a3106" providerId="Windows Live" clId="Web-{A0A020A4-1CCE-49A7-83D0-733E22A03AB2}" dt="2024-08-18T19:06:28.644" v="39" actId="20577"/>
        <pc:sldMkLst>
          <pc:docMk/>
          <pc:sldMk cId="3966486506" sldId="275"/>
        </pc:sldMkLst>
      </pc:sldChg>
    </pc:docChg>
  </pc:docChgLst>
  <pc:docChgLst>
    <pc:chgData name="Jacob Nava" userId="fdaee0581a9a3106" providerId="Windows Live" clId="Web-{E5A74821-4621-1D4B-993D-73F491C5456A}"/>
    <pc:docChg chg="modSld">
      <pc:chgData name="Jacob Nava" userId="fdaee0581a9a3106" providerId="Windows Live" clId="Web-{E5A74821-4621-1D4B-993D-73F491C5456A}" dt="2025-09-14T18:08:26.304" v="1" actId="1076"/>
      <pc:docMkLst>
        <pc:docMk/>
      </pc:docMkLst>
      <pc:sldChg chg="modSp">
        <pc:chgData name="Jacob Nava" userId="fdaee0581a9a3106" providerId="Windows Live" clId="Web-{E5A74821-4621-1D4B-993D-73F491C5456A}" dt="2025-09-14T18:08:26.304" v="1" actId="1076"/>
        <pc:sldMkLst>
          <pc:docMk/>
          <pc:sldMk cId="3262483507" sldId="261"/>
        </pc:sldMkLst>
        <pc:picChg chg="mod">
          <ac:chgData name="Jacob Nava" userId="fdaee0581a9a3106" providerId="Windows Live" clId="Web-{E5A74821-4621-1D4B-993D-73F491C5456A}" dt="2025-09-14T18:08:26.304" v="1" actId="1076"/>
          <ac:picMkLst>
            <pc:docMk/>
            <pc:sldMk cId="3262483507" sldId="261"/>
            <ac:picMk id="6" creationId="{3B744BB3-5EB8-0B08-25BB-1C3442A9AECE}"/>
          </ac:picMkLst>
        </pc:picChg>
      </pc:sldChg>
    </pc:docChg>
  </pc:docChgLst>
  <pc:docChgLst>
    <pc:chgData name="Jacob Nava" userId="fdaee0581a9a3106" providerId="Windows Live" clId="Web-{52DBCDBD-0B2C-4330-B43B-53540C39C69F}"/>
    <pc:docChg chg="addSld delSld modSld sldOrd addMainMaster">
      <pc:chgData name="Jacob Nava" userId="fdaee0581a9a3106" providerId="Windows Live" clId="Web-{52DBCDBD-0B2C-4330-B43B-53540C39C69F}" dt="2024-08-17T22:20:04.424" v="621" actId="1076"/>
      <pc:docMkLst>
        <pc:docMk/>
      </pc:docMkLst>
      <pc:sldChg chg="del">
        <pc:chgData name="Jacob Nava" userId="fdaee0581a9a3106" providerId="Windows Live" clId="Web-{52DBCDBD-0B2C-4330-B43B-53540C39C69F}" dt="2024-08-17T20:38:14.394" v="5"/>
        <pc:sldMkLst>
          <pc:docMk/>
          <pc:sldMk cId="109857222" sldId="256"/>
        </pc:sldMkLst>
      </pc:sldChg>
      <pc:sldChg chg="add del">
        <pc:chgData name="Jacob Nava" userId="fdaee0581a9a3106" providerId="Windows Live" clId="Web-{52DBCDBD-0B2C-4330-B43B-53540C39C69F}" dt="2024-08-17T20:38:10.269" v="1"/>
        <pc:sldMkLst>
          <pc:docMk/>
          <pc:sldMk cId="2398013784" sldId="257"/>
        </pc:sldMkLst>
      </pc:sldChg>
      <pc:sldChg chg="modSp add">
        <pc:chgData name="Jacob Nava" userId="fdaee0581a9a3106" providerId="Windows Live" clId="Web-{52DBCDBD-0B2C-4330-B43B-53540C39C69F}" dt="2024-08-17T20:38:37.536" v="22" actId="20577"/>
        <pc:sldMkLst>
          <pc:docMk/>
          <pc:sldMk cId="2790649955" sldId="257"/>
        </pc:sldMkLst>
      </pc:sldChg>
      <pc:sldChg chg="add del">
        <pc:chgData name="Jacob Nava" userId="fdaee0581a9a3106" providerId="Windows Live" clId="Web-{52DBCDBD-0B2C-4330-B43B-53540C39C69F}" dt="2024-08-17T20:38:12.144" v="3"/>
        <pc:sldMkLst>
          <pc:docMk/>
          <pc:sldMk cId="3066552490" sldId="257"/>
        </pc:sldMkLst>
      </pc:sldChg>
      <pc:sldChg chg="modSp add">
        <pc:chgData name="Jacob Nava" userId="fdaee0581a9a3106" providerId="Windows Live" clId="Web-{52DBCDBD-0B2C-4330-B43B-53540C39C69F}" dt="2024-08-17T20:40:31.649" v="43" actId="20577"/>
        <pc:sldMkLst>
          <pc:docMk/>
          <pc:sldMk cId="2689942914" sldId="258"/>
        </pc:sldMkLst>
      </pc:sldChg>
      <pc:sldChg chg="modSp add del">
        <pc:chgData name="Jacob Nava" userId="fdaee0581a9a3106" providerId="Windows Live" clId="Web-{52DBCDBD-0B2C-4330-B43B-53540C39C69F}" dt="2024-08-17T20:44:57.532" v="95" actId="14100"/>
        <pc:sldMkLst>
          <pc:docMk/>
          <pc:sldMk cId="2743854387" sldId="259"/>
        </pc:sldMkLst>
      </pc:sldChg>
      <pc:sldChg chg="addSp delSp modSp add del ord">
        <pc:chgData name="Jacob Nava" userId="fdaee0581a9a3106" providerId="Windows Live" clId="Web-{52DBCDBD-0B2C-4330-B43B-53540C39C69F}" dt="2024-08-17T20:48:11.647" v="130" actId="20577"/>
        <pc:sldMkLst>
          <pc:docMk/>
          <pc:sldMk cId="3291099286" sldId="260"/>
        </pc:sldMkLst>
      </pc:sldChg>
      <pc:sldChg chg="addSp delSp modSp add del">
        <pc:chgData name="Jacob Nava" userId="fdaee0581a9a3106" providerId="Windows Live" clId="Web-{52DBCDBD-0B2C-4330-B43B-53540C39C69F}" dt="2024-08-17T21:06:12.794" v="275" actId="1076"/>
        <pc:sldMkLst>
          <pc:docMk/>
          <pc:sldMk cId="3262483507" sldId="261"/>
        </pc:sldMkLst>
      </pc:sldChg>
      <pc:sldChg chg="addSp delSp modSp add del ord">
        <pc:chgData name="Jacob Nava" userId="fdaee0581a9a3106" providerId="Windows Live" clId="Web-{52DBCDBD-0B2C-4330-B43B-53540C39C69F}" dt="2024-08-17T21:03:17.476" v="236"/>
        <pc:sldMkLst>
          <pc:docMk/>
          <pc:sldMk cId="3391920195" sldId="262"/>
        </pc:sldMkLst>
      </pc:sldChg>
      <pc:sldChg chg="add del">
        <pc:chgData name="Jacob Nava" userId="fdaee0581a9a3106" providerId="Windows Live" clId="Web-{52DBCDBD-0B2C-4330-B43B-53540C39C69F}" dt="2024-08-17T20:59:52.845" v="193"/>
        <pc:sldMkLst>
          <pc:docMk/>
          <pc:sldMk cId="3793947809" sldId="263"/>
        </pc:sldMkLst>
      </pc:sldChg>
      <pc:sldChg chg="addSp delSp modSp add del">
        <pc:chgData name="Jacob Nava" userId="fdaee0581a9a3106" providerId="Windows Live" clId="Web-{52DBCDBD-0B2C-4330-B43B-53540C39C69F}" dt="2024-08-17T21:10:44.912" v="354" actId="14100"/>
        <pc:sldMkLst>
          <pc:docMk/>
          <pc:sldMk cId="3954418696" sldId="264"/>
        </pc:sldMkLst>
      </pc:sldChg>
      <pc:sldChg chg="add del">
        <pc:chgData name="Jacob Nava" userId="fdaee0581a9a3106" providerId="Windows Live" clId="Web-{52DBCDBD-0B2C-4330-B43B-53540C39C69F}" dt="2024-08-17T21:10:55.694" v="356"/>
        <pc:sldMkLst>
          <pc:docMk/>
          <pc:sldMk cId="2736422318" sldId="265"/>
        </pc:sldMkLst>
      </pc:sldChg>
      <pc:sldChg chg="addSp delSp modSp add del">
        <pc:chgData name="Jacob Nava" userId="fdaee0581a9a3106" providerId="Windows Live" clId="Web-{52DBCDBD-0B2C-4330-B43B-53540C39C69F}" dt="2024-08-17T21:16:05.657" v="425"/>
        <pc:sldMkLst>
          <pc:docMk/>
          <pc:sldMk cId="535137754" sldId="266"/>
        </pc:sldMkLst>
      </pc:sldChg>
      <pc:sldChg chg="addSp delSp modSp add del">
        <pc:chgData name="Jacob Nava" userId="fdaee0581a9a3106" providerId="Windows Live" clId="Web-{52DBCDBD-0B2C-4330-B43B-53540C39C69F}" dt="2024-08-17T21:18:30.615" v="476" actId="20577"/>
        <pc:sldMkLst>
          <pc:docMk/>
          <pc:sldMk cId="2842550177" sldId="267"/>
        </pc:sldMkLst>
      </pc:sldChg>
      <pc:sldChg chg="add del">
        <pc:chgData name="Jacob Nava" userId="fdaee0581a9a3106" providerId="Windows Live" clId="Web-{52DBCDBD-0B2C-4330-B43B-53540C39C69F}" dt="2024-08-17T21:22:13.419" v="528"/>
        <pc:sldMkLst>
          <pc:docMk/>
          <pc:sldMk cId="3719474176" sldId="268"/>
        </pc:sldMkLst>
      </pc:sldChg>
      <pc:sldChg chg="add del">
        <pc:chgData name="Jacob Nava" userId="fdaee0581a9a3106" providerId="Windows Live" clId="Web-{52DBCDBD-0B2C-4330-B43B-53540C39C69F}" dt="2024-08-17T21:25:04.115" v="574"/>
        <pc:sldMkLst>
          <pc:docMk/>
          <pc:sldMk cId="1179320952" sldId="269"/>
        </pc:sldMkLst>
      </pc:sldChg>
      <pc:sldChg chg="addSp delSp modSp add replId">
        <pc:chgData name="Jacob Nava" userId="fdaee0581a9a3106" providerId="Windows Live" clId="Web-{52DBCDBD-0B2C-4330-B43B-53540C39C69F}" dt="2024-08-17T21:06:26.170" v="277" actId="1076"/>
        <pc:sldMkLst>
          <pc:docMk/>
          <pc:sldMk cId="1969148242" sldId="270"/>
        </pc:sldMkLst>
      </pc:sldChg>
      <pc:sldChg chg="addSp delSp modSp add replId">
        <pc:chgData name="Jacob Nava" userId="fdaee0581a9a3106" providerId="Windows Live" clId="Web-{52DBCDBD-0B2C-4330-B43B-53540C39C69F}" dt="2024-08-17T21:14:27.138" v="391" actId="1076"/>
        <pc:sldMkLst>
          <pc:docMk/>
          <pc:sldMk cId="2212390105" sldId="271"/>
        </pc:sldMkLst>
      </pc:sldChg>
      <pc:sldChg chg="addSp delSp modSp add replId">
        <pc:chgData name="Jacob Nava" userId="fdaee0581a9a3106" providerId="Windows Live" clId="Web-{52DBCDBD-0B2C-4330-B43B-53540C39C69F}" dt="2024-08-17T21:22:04.512" v="527" actId="20577"/>
        <pc:sldMkLst>
          <pc:docMk/>
          <pc:sldMk cId="3846097653" sldId="272"/>
        </pc:sldMkLst>
      </pc:sldChg>
      <pc:sldChg chg="addSp delSp modSp add replId">
        <pc:chgData name="Jacob Nava" userId="fdaee0581a9a3106" providerId="Windows Live" clId="Web-{52DBCDBD-0B2C-4330-B43B-53540C39C69F}" dt="2024-08-17T21:24:49.365" v="573" actId="20577"/>
        <pc:sldMkLst>
          <pc:docMk/>
          <pc:sldMk cId="3888851407" sldId="273"/>
        </pc:sldMkLst>
      </pc:sldChg>
      <pc:sldChg chg="addSp delSp modSp add replId">
        <pc:chgData name="Jacob Nava" userId="fdaee0581a9a3106" providerId="Windows Live" clId="Web-{52DBCDBD-0B2C-4330-B43B-53540C39C69F}" dt="2024-08-17T22:20:04.424" v="621" actId="1076"/>
        <pc:sldMkLst>
          <pc:docMk/>
          <pc:sldMk cId="3834775910" sldId="274"/>
        </pc:sldMkLst>
      </pc:sldChg>
      <pc:sldMasterChg chg="add addSldLayout">
        <pc:chgData name="Jacob Nava" userId="fdaee0581a9a3106" providerId="Windows Live" clId="Web-{52DBCDBD-0B2C-4330-B43B-53540C39C69F}" dt="2024-08-17T20:38:12.238" v="4"/>
        <pc:sldMasterMkLst>
          <pc:docMk/>
          <pc:sldMasterMk cId="286998767" sldId="2147483737"/>
        </pc:sldMasterMkLst>
        <pc:sldLayoutChg chg="add">
          <pc:chgData name="Jacob Nava" userId="fdaee0581a9a3106" providerId="Windows Live" clId="Web-{52DBCDBD-0B2C-4330-B43B-53540C39C69F}" dt="2024-08-17T20:38:12.238" v="4"/>
          <pc:sldLayoutMkLst>
            <pc:docMk/>
            <pc:sldMasterMk cId="286998767" sldId="2147483737"/>
            <pc:sldLayoutMk cId="503582185" sldId="2147483726"/>
          </pc:sldLayoutMkLst>
        </pc:sldLayoutChg>
        <pc:sldLayoutChg chg="add">
          <pc:chgData name="Jacob Nava" userId="fdaee0581a9a3106" providerId="Windows Live" clId="Web-{52DBCDBD-0B2C-4330-B43B-53540C39C69F}" dt="2024-08-17T20:38:12.238" v="4"/>
          <pc:sldLayoutMkLst>
            <pc:docMk/>
            <pc:sldMasterMk cId="286998767" sldId="2147483737"/>
            <pc:sldLayoutMk cId="2111044551" sldId="2147483727"/>
          </pc:sldLayoutMkLst>
        </pc:sldLayoutChg>
        <pc:sldLayoutChg chg="add">
          <pc:chgData name="Jacob Nava" userId="fdaee0581a9a3106" providerId="Windows Live" clId="Web-{52DBCDBD-0B2C-4330-B43B-53540C39C69F}" dt="2024-08-17T20:38:12.238" v="4"/>
          <pc:sldLayoutMkLst>
            <pc:docMk/>
            <pc:sldMasterMk cId="286998767" sldId="2147483737"/>
            <pc:sldLayoutMk cId="2104252216" sldId="2147483728"/>
          </pc:sldLayoutMkLst>
        </pc:sldLayoutChg>
        <pc:sldLayoutChg chg="add">
          <pc:chgData name="Jacob Nava" userId="fdaee0581a9a3106" providerId="Windows Live" clId="Web-{52DBCDBD-0B2C-4330-B43B-53540C39C69F}" dt="2024-08-17T20:38:12.238" v="4"/>
          <pc:sldLayoutMkLst>
            <pc:docMk/>
            <pc:sldMasterMk cId="286998767" sldId="2147483737"/>
            <pc:sldLayoutMk cId="4271683353" sldId="2147483729"/>
          </pc:sldLayoutMkLst>
        </pc:sldLayoutChg>
        <pc:sldLayoutChg chg="add">
          <pc:chgData name="Jacob Nava" userId="fdaee0581a9a3106" providerId="Windows Live" clId="Web-{52DBCDBD-0B2C-4330-B43B-53540C39C69F}" dt="2024-08-17T20:38:12.238" v="4"/>
          <pc:sldLayoutMkLst>
            <pc:docMk/>
            <pc:sldMasterMk cId="286998767" sldId="2147483737"/>
            <pc:sldLayoutMk cId="3899342577" sldId="2147483730"/>
          </pc:sldLayoutMkLst>
        </pc:sldLayoutChg>
        <pc:sldLayoutChg chg="add">
          <pc:chgData name="Jacob Nava" userId="fdaee0581a9a3106" providerId="Windows Live" clId="Web-{52DBCDBD-0B2C-4330-B43B-53540C39C69F}" dt="2024-08-17T20:38:12.238" v="4"/>
          <pc:sldLayoutMkLst>
            <pc:docMk/>
            <pc:sldMasterMk cId="286998767" sldId="2147483737"/>
            <pc:sldLayoutMk cId="1326111936" sldId="2147483731"/>
          </pc:sldLayoutMkLst>
        </pc:sldLayoutChg>
        <pc:sldLayoutChg chg="add">
          <pc:chgData name="Jacob Nava" userId="fdaee0581a9a3106" providerId="Windows Live" clId="Web-{52DBCDBD-0B2C-4330-B43B-53540C39C69F}" dt="2024-08-17T20:38:12.238" v="4"/>
          <pc:sldLayoutMkLst>
            <pc:docMk/>
            <pc:sldMasterMk cId="286998767" sldId="2147483737"/>
            <pc:sldLayoutMk cId="3660743603" sldId="2147483732"/>
          </pc:sldLayoutMkLst>
        </pc:sldLayoutChg>
        <pc:sldLayoutChg chg="add">
          <pc:chgData name="Jacob Nava" userId="fdaee0581a9a3106" providerId="Windows Live" clId="Web-{52DBCDBD-0B2C-4330-B43B-53540C39C69F}" dt="2024-08-17T20:38:12.238" v="4"/>
          <pc:sldLayoutMkLst>
            <pc:docMk/>
            <pc:sldMasterMk cId="286998767" sldId="2147483737"/>
            <pc:sldLayoutMk cId="4130701508" sldId="2147483733"/>
          </pc:sldLayoutMkLst>
        </pc:sldLayoutChg>
        <pc:sldLayoutChg chg="add">
          <pc:chgData name="Jacob Nava" userId="fdaee0581a9a3106" providerId="Windows Live" clId="Web-{52DBCDBD-0B2C-4330-B43B-53540C39C69F}" dt="2024-08-17T20:38:12.238" v="4"/>
          <pc:sldLayoutMkLst>
            <pc:docMk/>
            <pc:sldMasterMk cId="286998767" sldId="2147483737"/>
            <pc:sldLayoutMk cId="3308768450" sldId="2147483734"/>
          </pc:sldLayoutMkLst>
        </pc:sldLayoutChg>
        <pc:sldLayoutChg chg="add">
          <pc:chgData name="Jacob Nava" userId="fdaee0581a9a3106" providerId="Windows Live" clId="Web-{52DBCDBD-0B2C-4330-B43B-53540C39C69F}" dt="2024-08-17T20:38:12.238" v="4"/>
          <pc:sldLayoutMkLst>
            <pc:docMk/>
            <pc:sldMasterMk cId="286998767" sldId="2147483737"/>
            <pc:sldLayoutMk cId="2998826983" sldId="2147483735"/>
          </pc:sldLayoutMkLst>
        </pc:sldLayoutChg>
        <pc:sldLayoutChg chg="add">
          <pc:chgData name="Jacob Nava" userId="fdaee0581a9a3106" providerId="Windows Live" clId="Web-{52DBCDBD-0B2C-4330-B43B-53540C39C69F}" dt="2024-08-17T20:38:12.238" v="4"/>
          <pc:sldLayoutMkLst>
            <pc:docMk/>
            <pc:sldMasterMk cId="286998767" sldId="2147483737"/>
            <pc:sldLayoutMk cId="2923046305" sldId="214748373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9/14/2025</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66074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701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308768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82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046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4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582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04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252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683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9/14/2025</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11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9/14/2025</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8699876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247FD0E-C93A-490E-9994-C79DC8977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00515" y="1247140"/>
            <a:ext cx="9512395" cy="3450844"/>
          </a:xfrm>
        </p:spPr>
        <p:txBody>
          <a:bodyPr>
            <a:normAutofit/>
          </a:bodyPr>
          <a:lstStyle/>
          <a:p>
            <a:r>
              <a:rPr lang="en-US" dirty="0"/>
              <a:t>Project 3</a:t>
            </a:r>
            <a:br>
              <a:rPr lang="en-US" dirty="0"/>
            </a:br>
            <a:br>
              <a:rPr lang="en-US" dirty="0"/>
            </a:br>
            <a:r>
              <a:rPr lang="en-US" dirty="0"/>
              <a:t>Ethical Hacking</a:t>
            </a:r>
          </a:p>
        </p:txBody>
      </p:sp>
      <p:sp>
        <p:nvSpPr>
          <p:cNvPr id="3" name="Subtitle 2"/>
          <p:cNvSpPr>
            <a:spLocks noGrp="1"/>
          </p:cNvSpPr>
          <p:nvPr>
            <p:ph type="subTitle" idx="1"/>
          </p:nvPr>
        </p:nvSpPr>
        <p:spPr>
          <a:xfrm>
            <a:off x="1600515" y="4818126"/>
            <a:ext cx="9512395" cy="1268984"/>
          </a:xfrm>
        </p:spPr>
        <p:txBody>
          <a:bodyPr>
            <a:normAutofit/>
          </a:bodyPr>
          <a:lstStyle/>
          <a:p>
            <a:r>
              <a:rPr lang="en-US" dirty="0"/>
              <a:t>By: Jacob Nava</a:t>
            </a:r>
          </a:p>
        </p:txBody>
      </p:sp>
      <p:sp>
        <p:nvSpPr>
          <p:cNvPr id="43" name="Rectangle 42">
            <a:extLst>
              <a:ext uri="{FF2B5EF4-FFF2-40B4-BE49-F238E27FC236}">
                <a16:creationId xmlns:a16="http://schemas.microsoft.com/office/drawing/2014/main" id="{AD77B2DF-AF44-4996-BBFD-5DF9162BE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F6BECB9-A7FC-400F-8502-97A13BB8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064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Rectangle 2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22" name="Rectangle 2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F3AB88-3DCF-0438-6BE9-5CF2C8E2972F}"/>
              </a:ext>
            </a:extLst>
          </p:cNvPr>
          <p:cNvSpPr>
            <a:spLocks noGrp="1"/>
          </p:cNvSpPr>
          <p:nvPr>
            <p:ph type="title"/>
          </p:nvPr>
        </p:nvSpPr>
        <p:spPr>
          <a:xfrm>
            <a:off x="1777321" y="5244644"/>
            <a:ext cx="9677833" cy="1134452"/>
          </a:xfrm>
        </p:spPr>
        <p:txBody>
          <a:bodyPr vert="horz" lIns="91440" tIns="45720" rIns="91440" bIns="45720" rtlCol="0" anchor="ctr">
            <a:noAutofit/>
          </a:bodyPr>
          <a:lstStyle/>
          <a:p>
            <a:pPr algn="ctr"/>
            <a:r>
              <a:rPr lang="en-US" sz="4400" dirty="0"/>
              <a:t>Backdoor Account on Production server with root permissions</a:t>
            </a:r>
          </a:p>
        </p:txBody>
      </p:sp>
      <p:pic>
        <p:nvPicPr>
          <p:cNvPr id="6" name="Picture Placeholder 5" descr="A screenshot of a computer&#10;&#10;Description automatically generated">
            <a:extLst>
              <a:ext uri="{FF2B5EF4-FFF2-40B4-BE49-F238E27FC236}">
                <a16:creationId xmlns:a16="http://schemas.microsoft.com/office/drawing/2014/main" id="{DCC849D2-E677-3B79-9E12-FEE32AC60F05}"/>
              </a:ext>
            </a:extLst>
          </p:cNvPr>
          <p:cNvPicPr>
            <a:picLocks noGrp="1" noChangeAspect="1"/>
          </p:cNvPicPr>
          <p:nvPr>
            <p:ph type="pic" idx="1"/>
          </p:nvPr>
        </p:nvPicPr>
        <p:blipFill>
          <a:blip r:embed="rId2"/>
          <a:srcRect l="-198" b="-602"/>
          <a:stretch/>
        </p:blipFill>
        <p:spPr>
          <a:xfrm>
            <a:off x="2677196" y="188973"/>
            <a:ext cx="7861880" cy="4826880"/>
          </a:xfrm>
        </p:spPr>
      </p:pic>
    </p:spTree>
    <p:extLst>
      <p:ext uri="{BB962C8B-B14F-4D97-AF65-F5344CB8AC3E}">
        <p14:creationId xmlns:p14="http://schemas.microsoft.com/office/powerpoint/2010/main" val="535137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AF657C-A66C-40D7-8756-3636B5A52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F0896F-B937-46AC-AA33-5ACC203E6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E3AE0-7C7F-6075-0BEC-372ADB3CD4E3}"/>
              </a:ext>
            </a:extLst>
          </p:cNvPr>
          <p:cNvSpPr>
            <a:spLocks noGrp="1"/>
          </p:cNvSpPr>
          <p:nvPr>
            <p:ph type="title"/>
          </p:nvPr>
        </p:nvSpPr>
        <p:spPr>
          <a:xfrm>
            <a:off x="6470455" y="442643"/>
            <a:ext cx="5584581" cy="999664"/>
          </a:xfrm>
        </p:spPr>
        <p:txBody>
          <a:bodyPr vert="horz" lIns="91440" tIns="45720" rIns="91440" bIns="45720" rtlCol="0" anchor="t">
            <a:normAutofit fontScale="90000"/>
          </a:bodyPr>
          <a:lstStyle/>
          <a:p>
            <a:r>
              <a:rPr lang="en-US" sz="6000" dirty="0"/>
              <a:t>Candidate List</a:t>
            </a:r>
          </a:p>
        </p:txBody>
      </p:sp>
      <p:pic>
        <p:nvPicPr>
          <p:cNvPr id="7" name="Picture Placeholder 6" descr="A screenshot of a computer&#10;&#10;Description automatically generated">
            <a:extLst>
              <a:ext uri="{FF2B5EF4-FFF2-40B4-BE49-F238E27FC236}">
                <a16:creationId xmlns:a16="http://schemas.microsoft.com/office/drawing/2014/main" id="{1D9B8F44-BA27-6A31-8605-E19FBFEF2603}"/>
              </a:ext>
            </a:extLst>
          </p:cNvPr>
          <p:cNvPicPr>
            <a:picLocks noGrp="1" noChangeAspect="1"/>
          </p:cNvPicPr>
          <p:nvPr>
            <p:ph type="pic" idx="1"/>
          </p:nvPr>
        </p:nvPicPr>
        <p:blipFill>
          <a:blip r:embed="rId2"/>
          <a:srcRect l="92" r="60777" b="175"/>
          <a:stretch/>
        </p:blipFill>
        <p:spPr>
          <a:xfrm>
            <a:off x="1274827" y="188972"/>
            <a:ext cx="5015190" cy="6477597"/>
          </a:xfrm>
        </p:spPr>
      </p:pic>
      <p:sp>
        <p:nvSpPr>
          <p:cNvPr id="8" name="TextBox 7">
            <a:extLst>
              <a:ext uri="{FF2B5EF4-FFF2-40B4-BE49-F238E27FC236}">
                <a16:creationId xmlns:a16="http://schemas.microsoft.com/office/drawing/2014/main" id="{0C815D4E-AA6D-8516-7EFA-A4348F06BE15}"/>
              </a:ext>
            </a:extLst>
          </p:cNvPr>
          <p:cNvSpPr txBox="1"/>
          <p:nvPr/>
        </p:nvSpPr>
        <p:spPr>
          <a:xfrm>
            <a:off x="6805808" y="1607506"/>
            <a:ext cx="40605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Navigated through directory using:</a:t>
            </a:r>
          </a:p>
          <a:p>
            <a:pPr marL="742950" lvl="1" indent="-285750">
              <a:buFont typeface="Courier New" panose="020B0604020202020204" pitchFamily="34" charset="0"/>
              <a:buChar char="o"/>
            </a:pPr>
            <a:r>
              <a:rPr lang="en-US" dirty="0"/>
              <a:t>cd</a:t>
            </a:r>
          </a:p>
          <a:p>
            <a:pPr marL="742950" lvl="1" indent="-285750">
              <a:buFont typeface="Courier New" panose="020B0604020202020204" pitchFamily="34" charset="0"/>
              <a:buChar char="o"/>
            </a:pPr>
            <a:r>
              <a:rPr lang="en-US" dirty="0"/>
              <a:t>ls –l</a:t>
            </a:r>
          </a:p>
          <a:p>
            <a:pPr marL="742950" lvl="1" indent="-285750">
              <a:buFont typeface="Courier New" panose="020B0604020202020204" pitchFamily="34" charset="0"/>
              <a:buChar char="o"/>
            </a:pPr>
            <a:r>
              <a:rPr lang="en-US" dirty="0"/>
              <a:t>cat</a:t>
            </a:r>
          </a:p>
        </p:txBody>
      </p:sp>
    </p:spTree>
    <p:extLst>
      <p:ext uri="{BB962C8B-B14F-4D97-AF65-F5344CB8AC3E}">
        <p14:creationId xmlns:p14="http://schemas.microsoft.com/office/powerpoint/2010/main" val="284255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AF657C-A66C-40D7-8756-3636B5A52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F0896F-B937-46AC-AA33-5ACC203E6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E3AE0-7C7F-6075-0BEC-372ADB3CD4E3}"/>
              </a:ext>
            </a:extLst>
          </p:cNvPr>
          <p:cNvSpPr>
            <a:spLocks noGrp="1"/>
          </p:cNvSpPr>
          <p:nvPr>
            <p:ph type="title"/>
          </p:nvPr>
        </p:nvSpPr>
        <p:spPr>
          <a:xfrm>
            <a:off x="6470455" y="442643"/>
            <a:ext cx="5584581" cy="999664"/>
          </a:xfrm>
        </p:spPr>
        <p:txBody>
          <a:bodyPr vert="horz" lIns="91440" tIns="45720" rIns="91440" bIns="45720" rtlCol="0" anchor="t">
            <a:normAutofit fontScale="90000"/>
          </a:bodyPr>
          <a:lstStyle/>
          <a:p>
            <a:r>
              <a:rPr lang="en-US" sz="6000" dirty="0"/>
              <a:t>Secret Recipes</a:t>
            </a:r>
          </a:p>
        </p:txBody>
      </p:sp>
      <p:sp>
        <p:nvSpPr>
          <p:cNvPr id="8" name="TextBox 7">
            <a:extLst>
              <a:ext uri="{FF2B5EF4-FFF2-40B4-BE49-F238E27FC236}">
                <a16:creationId xmlns:a16="http://schemas.microsoft.com/office/drawing/2014/main" id="{0C815D4E-AA6D-8516-7EFA-A4348F06BE15}"/>
              </a:ext>
            </a:extLst>
          </p:cNvPr>
          <p:cNvSpPr txBox="1"/>
          <p:nvPr/>
        </p:nvSpPr>
        <p:spPr>
          <a:xfrm>
            <a:off x="6805808" y="1607506"/>
            <a:ext cx="40605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t>Read files with:</a:t>
            </a:r>
          </a:p>
          <a:p>
            <a:pPr marL="742950" lvl="1" indent="-285750">
              <a:buFont typeface="Courier New" panose="020B0604020202020204" pitchFamily="34" charset="0"/>
              <a:buChar char="o"/>
            </a:pPr>
            <a:r>
              <a:rPr lang="en-US" dirty="0"/>
              <a:t>cat</a:t>
            </a:r>
          </a:p>
          <a:p>
            <a:pPr marL="285750" indent="-285750">
              <a:buFont typeface="Arial" panose="020B0604020202020204" pitchFamily="34" charset="0"/>
              <a:buChar char="•"/>
            </a:pPr>
            <a:r>
              <a:rPr lang="en-US" dirty="0"/>
              <a:t>Discovered Texas, Kansas, and Carolinas</a:t>
            </a:r>
          </a:p>
        </p:txBody>
      </p:sp>
      <p:pic>
        <p:nvPicPr>
          <p:cNvPr id="5" name="Picture Placeholder 4" descr="A screenshot of a computer&#10;&#10;Description automatically generated">
            <a:extLst>
              <a:ext uri="{FF2B5EF4-FFF2-40B4-BE49-F238E27FC236}">
                <a16:creationId xmlns:a16="http://schemas.microsoft.com/office/drawing/2014/main" id="{0A3879DD-0DCE-6C59-9954-6D9855D33FB1}"/>
              </a:ext>
            </a:extLst>
          </p:cNvPr>
          <p:cNvPicPr>
            <a:picLocks noGrp="1" noChangeAspect="1"/>
          </p:cNvPicPr>
          <p:nvPr>
            <p:ph type="pic" idx="1"/>
          </p:nvPr>
        </p:nvPicPr>
        <p:blipFill>
          <a:blip r:embed="rId2"/>
          <a:srcRect t="13043" r="64028"/>
          <a:stretch/>
        </p:blipFill>
        <p:spPr>
          <a:xfrm>
            <a:off x="1281698" y="241562"/>
            <a:ext cx="4814992" cy="6242826"/>
          </a:xfrm>
        </p:spPr>
      </p:pic>
    </p:spTree>
    <p:extLst>
      <p:ext uri="{BB962C8B-B14F-4D97-AF65-F5344CB8AC3E}">
        <p14:creationId xmlns:p14="http://schemas.microsoft.com/office/powerpoint/2010/main" val="384609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AF657C-A66C-40D7-8756-3636B5A52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F0896F-B937-46AC-AA33-5ACC203E6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E3AE0-7C7F-6075-0BEC-372ADB3CD4E3}"/>
              </a:ext>
            </a:extLst>
          </p:cNvPr>
          <p:cNvSpPr>
            <a:spLocks noGrp="1"/>
          </p:cNvSpPr>
          <p:nvPr>
            <p:ph type="title"/>
          </p:nvPr>
        </p:nvSpPr>
        <p:spPr>
          <a:xfrm>
            <a:off x="6094675" y="442643"/>
            <a:ext cx="5960361" cy="926596"/>
          </a:xfrm>
        </p:spPr>
        <p:txBody>
          <a:bodyPr vert="horz" lIns="91440" tIns="45720" rIns="91440" bIns="45720" rtlCol="0" anchor="t">
            <a:noAutofit/>
          </a:bodyPr>
          <a:lstStyle/>
          <a:p>
            <a:r>
              <a:rPr lang="en-US" sz="4400" dirty="0"/>
              <a:t>Stuff and Vulnerable</a:t>
            </a:r>
          </a:p>
        </p:txBody>
      </p:sp>
      <p:sp>
        <p:nvSpPr>
          <p:cNvPr id="8" name="TextBox 7">
            <a:extLst>
              <a:ext uri="{FF2B5EF4-FFF2-40B4-BE49-F238E27FC236}">
                <a16:creationId xmlns:a16="http://schemas.microsoft.com/office/drawing/2014/main" id="{0C815D4E-AA6D-8516-7EFA-A4348F06BE15}"/>
              </a:ext>
            </a:extLst>
          </p:cNvPr>
          <p:cNvSpPr txBox="1"/>
          <p:nvPr/>
        </p:nvSpPr>
        <p:spPr>
          <a:xfrm>
            <a:off x="6805808" y="1607506"/>
            <a:ext cx="40605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panose="020B0604020202020204" pitchFamily="34" charset="0"/>
              <a:buChar char="•"/>
            </a:pPr>
            <a:r>
              <a:rPr lang="en-US" dirty="0">
                <a:latin typeface="Arial"/>
                <a:cs typeface="Arial"/>
              </a:rPr>
              <a:t>Navigated through directory using:</a:t>
            </a:r>
          </a:p>
          <a:p>
            <a:pPr marL="742950" lvl="1" indent="-285750">
              <a:buFont typeface="Courier New,monospace" panose="020B0604020202020204" pitchFamily="34" charset="0"/>
              <a:buChar char="o"/>
            </a:pPr>
            <a:r>
              <a:rPr lang="en-US" dirty="0">
                <a:latin typeface="Arial"/>
                <a:cs typeface="Arial"/>
              </a:rPr>
              <a:t>cd</a:t>
            </a:r>
          </a:p>
          <a:p>
            <a:pPr marL="742950" lvl="1" indent="-285750">
              <a:buFont typeface="Courier New,monospace" panose="020B0604020202020204" pitchFamily="34" charset="0"/>
              <a:buChar char="o"/>
            </a:pPr>
            <a:r>
              <a:rPr lang="en-US" dirty="0">
                <a:latin typeface="Arial"/>
                <a:cs typeface="Arial"/>
              </a:rPr>
              <a:t>ls –l</a:t>
            </a:r>
          </a:p>
          <a:p>
            <a:pPr marL="742950" lvl="1" indent="-285750">
              <a:buFont typeface="Courier New,monospace" panose="020B0604020202020204" pitchFamily="34" charset="0"/>
              <a:buChar char="o"/>
            </a:pPr>
            <a:r>
              <a:rPr lang="en-US" dirty="0">
                <a:latin typeface="Arial"/>
                <a:cs typeface="Arial"/>
              </a:rPr>
              <a:t>cat</a:t>
            </a:r>
          </a:p>
          <a:p>
            <a:pPr marL="285750" indent="-285750">
              <a:buFont typeface="Arial" panose="020B0604020202020204" pitchFamily="34" charset="0"/>
              <a:buChar char="•"/>
            </a:pPr>
            <a:r>
              <a:rPr lang="en-US" dirty="0"/>
              <a:t>Found safe combination and list of vulnerabilities</a:t>
            </a:r>
          </a:p>
        </p:txBody>
      </p:sp>
      <p:pic>
        <p:nvPicPr>
          <p:cNvPr id="6" name="Picture Placeholder 5" descr="A screenshot of a computer&#10;&#10;Description automatically generated">
            <a:extLst>
              <a:ext uri="{FF2B5EF4-FFF2-40B4-BE49-F238E27FC236}">
                <a16:creationId xmlns:a16="http://schemas.microsoft.com/office/drawing/2014/main" id="{F185AC93-475F-0847-1B86-5BE73F0F33E3}"/>
              </a:ext>
            </a:extLst>
          </p:cNvPr>
          <p:cNvPicPr>
            <a:picLocks noGrp="1" noChangeAspect="1"/>
          </p:cNvPicPr>
          <p:nvPr>
            <p:ph type="pic" idx="1"/>
          </p:nvPr>
        </p:nvPicPr>
        <p:blipFill>
          <a:blip r:embed="rId2"/>
          <a:srcRect l="300" t="12757" r="67460" b="2606"/>
          <a:stretch/>
        </p:blipFill>
        <p:spPr>
          <a:xfrm>
            <a:off x="1263041" y="105862"/>
            <a:ext cx="4707940" cy="6636181"/>
          </a:xfrm>
        </p:spPr>
      </p:pic>
    </p:spTree>
    <p:extLst>
      <p:ext uri="{BB962C8B-B14F-4D97-AF65-F5344CB8AC3E}">
        <p14:creationId xmlns:p14="http://schemas.microsoft.com/office/powerpoint/2010/main" val="388885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AF657C-A66C-40D7-8756-3636B5A52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5"/>
            <a:ext cx="1133856"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F0896F-B937-46AC-AA33-5ACC203E6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E3AE0-7C7F-6075-0BEC-372ADB3CD4E3}"/>
              </a:ext>
            </a:extLst>
          </p:cNvPr>
          <p:cNvSpPr>
            <a:spLocks noGrp="1"/>
          </p:cNvSpPr>
          <p:nvPr>
            <p:ph type="title"/>
          </p:nvPr>
        </p:nvSpPr>
        <p:spPr>
          <a:xfrm>
            <a:off x="3297460" y="452289"/>
            <a:ext cx="5960361" cy="926596"/>
          </a:xfrm>
        </p:spPr>
        <p:txBody>
          <a:bodyPr vert="horz" lIns="91440" tIns="45720" rIns="91440" bIns="45720" rtlCol="0" anchor="t">
            <a:noAutofit/>
          </a:bodyPr>
          <a:lstStyle/>
          <a:p>
            <a:r>
              <a:rPr lang="en-US" sz="4400" dirty="0"/>
              <a:t>Bonus: Passwords</a:t>
            </a:r>
          </a:p>
        </p:txBody>
      </p:sp>
      <p:sp>
        <p:nvSpPr>
          <p:cNvPr id="8" name="TextBox 7">
            <a:extLst>
              <a:ext uri="{FF2B5EF4-FFF2-40B4-BE49-F238E27FC236}">
                <a16:creationId xmlns:a16="http://schemas.microsoft.com/office/drawing/2014/main" id="{0C815D4E-AA6D-8516-7EFA-A4348F06BE15}"/>
              </a:ext>
            </a:extLst>
          </p:cNvPr>
          <p:cNvSpPr txBox="1"/>
          <p:nvPr/>
        </p:nvSpPr>
        <p:spPr>
          <a:xfrm>
            <a:off x="3670998" y="1192746"/>
            <a:ext cx="4687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panose="020B0604020202020204" pitchFamily="34" charset="0"/>
              <a:buChar char="•"/>
            </a:pPr>
            <a:r>
              <a:rPr lang="en-US" dirty="0">
                <a:latin typeface="Arial"/>
                <a:cs typeface="Arial"/>
              </a:rPr>
              <a:t> Downloaded files passwd and shadow- and cracked with following commands</a:t>
            </a:r>
          </a:p>
        </p:txBody>
      </p:sp>
      <p:pic>
        <p:nvPicPr>
          <p:cNvPr id="4" name="Picture 3" descr="A screenshot of a computer&#10;&#10;Description automatically generated">
            <a:extLst>
              <a:ext uri="{FF2B5EF4-FFF2-40B4-BE49-F238E27FC236}">
                <a16:creationId xmlns:a16="http://schemas.microsoft.com/office/drawing/2014/main" id="{77FADBA4-3699-F5AE-3601-41A0F746670C}"/>
              </a:ext>
            </a:extLst>
          </p:cNvPr>
          <p:cNvPicPr>
            <a:picLocks noChangeAspect="1"/>
          </p:cNvPicPr>
          <p:nvPr/>
        </p:nvPicPr>
        <p:blipFill>
          <a:blip r:embed="rId2"/>
          <a:stretch>
            <a:fillRect/>
          </a:stretch>
        </p:blipFill>
        <p:spPr>
          <a:xfrm>
            <a:off x="6526251" y="1835671"/>
            <a:ext cx="5380178" cy="4922859"/>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047ABE53-270D-8999-E98F-F4A8F77DE65A}"/>
              </a:ext>
            </a:extLst>
          </p:cNvPr>
          <p:cNvPicPr>
            <a:picLocks noChangeAspect="1"/>
          </p:cNvPicPr>
          <p:nvPr/>
        </p:nvPicPr>
        <p:blipFill>
          <a:blip r:embed="rId3"/>
          <a:stretch>
            <a:fillRect/>
          </a:stretch>
        </p:blipFill>
        <p:spPr>
          <a:xfrm>
            <a:off x="1286956" y="1842303"/>
            <a:ext cx="5084670" cy="4919241"/>
          </a:xfrm>
          <a:prstGeom prst="rect">
            <a:avLst/>
          </a:prstGeom>
        </p:spPr>
      </p:pic>
    </p:spTree>
    <p:extLst>
      <p:ext uri="{BB962C8B-B14F-4D97-AF65-F5344CB8AC3E}">
        <p14:creationId xmlns:p14="http://schemas.microsoft.com/office/powerpoint/2010/main" val="383477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A221-E991-D123-2704-277DCEA4D8BD}"/>
              </a:ext>
            </a:extLst>
          </p:cNvPr>
          <p:cNvSpPr>
            <a:spLocks noGrp="1"/>
          </p:cNvSpPr>
          <p:nvPr>
            <p:ph type="title"/>
          </p:nvPr>
        </p:nvSpPr>
        <p:spPr/>
        <p:txBody>
          <a:bodyPr/>
          <a:lstStyle/>
          <a:p>
            <a:r>
              <a:rPr lang="en-US" dirty="0"/>
              <a:t>Security Recommendations</a:t>
            </a:r>
          </a:p>
        </p:txBody>
      </p:sp>
      <p:sp>
        <p:nvSpPr>
          <p:cNvPr id="3" name="Content Placeholder 2">
            <a:extLst>
              <a:ext uri="{FF2B5EF4-FFF2-40B4-BE49-F238E27FC236}">
                <a16:creationId xmlns:a16="http://schemas.microsoft.com/office/drawing/2014/main" id="{E4E37A31-CD36-445F-F259-34AB45736EB5}"/>
              </a:ext>
            </a:extLst>
          </p:cNvPr>
          <p:cNvSpPr>
            <a:spLocks noGrp="1"/>
          </p:cNvSpPr>
          <p:nvPr>
            <p:ph idx="1"/>
          </p:nvPr>
        </p:nvSpPr>
        <p:spPr>
          <a:xfrm>
            <a:off x="1587710" y="2160016"/>
            <a:ext cx="9766411" cy="4234810"/>
          </a:xfrm>
        </p:spPr>
        <p:txBody>
          <a:bodyPr vert="horz" lIns="91440" tIns="45720" rIns="91440" bIns="45720" rtlCol="0" anchor="t">
            <a:normAutofit/>
          </a:bodyPr>
          <a:lstStyle/>
          <a:p>
            <a:pPr marL="457200" indent="-457200">
              <a:buAutoNum type="arabicPeriod"/>
            </a:pPr>
            <a:r>
              <a:rPr lang="en-US" sz="2800" dirty="0">
                <a:ea typeface="+mn-lt"/>
                <a:cs typeface="+mn-lt"/>
              </a:rPr>
              <a:t>Update and Patch Software</a:t>
            </a:r>
            <a:endParaRPr lang="en-US" sz="2800"/>
          </a:p>
          <a:p>
            <a:pPr marL="457200" indent="-457200">
              <a:buAutoNum type="arabicPeriod"/>
            </a:pPr>
            <a:r>
              <a:rPr lang="en-US" sz="2800" dirty="0">
                <a:ea typeface="+mn-lt"/>
                <a:cs typeface="+mn-lt"/>
              </a:rPr>
              <a:t>Disable Unnecessary Services</a:t>
            </a:r>
            <a:endParaRPr lang="en-US" sz="2800"/>
          </a:p>
          <a:p>
            <a:pPr marL="457200" indent="-457200">
              <a:buAutoNum type="arabicPeriod"/>
            </a:pPr>
            <a:r>
              <a:rPr lang="en-US" sz="2800" dirty="0">
                <a:ea typeface="+mn-lt"/>
                <a:cs typeface="+mn-lt"/>
              </a:rPr>
              <a:t>Harden Configuration</a:t>
            </a:r>
            <a:endParaRPr lang="en-US" sz="2800"/>
          </a:p>
          <a:p>
            <a:pPr marL="457200" indent="-457200">
              <a:buAutoNum type="arabicPeriod"/>
            </a:pPr>
            <a:r>
              <a:rPr lang="en-US" sz="2800" dirty="0">
                <a:ea typeface="+mn-lt"/>
                <a:cs typeface="+mn-lt"/>
              </a:rPr>
              <a:t>Firewall and Network Segmentation</a:t>
            </a:r>
            <a:endParaRPr lang="en-US" sz="2800"/>
          </a:p>
          <a:p>
            <a:pPr marL="457200" indent="-457200">
              <a:buAutoNum type="arabicPeriod"/>
            </a:pPr>
            <a:r>
              <a:rPr lang="en-US" sz="2800" dirty="0">
                <a:ea typeface="+mn-lt"/>
                <a:cs typeface="+mn-lt"/>
              </a:rPr>
              <a:t>Implement Intrusion Detection/Prevention Systems (IDS/IPS)</a:t>
            </a:r>
            <a:endParaRPr lang="en-US" sz="2800"/>
          </a:p>
          <a:p>
            <a:pPr marL="457200" indent="-457200">
              <a:buAutoNum type="arabicPeriod"/>
            </a:pPr>
            <a:r>
              <a:rPr lang="en-US" sz="2800" dirty="0">
                <a:ea typeface="+mn-lt"/>
                <a:cs typeface="+mn-lt"/>
              </a:rPr>
              <a:t>Restrict Access</a:t>
            </a:r>
            <a:endParaRPr lang="en-US" sz="2800" dirty="0"/>
          </a:p>
        </p:txBody>
      </p:sp>
    </p:spTree>
    <p:extLst>
      <p:ext uri="{BB962C8B-B14F-4D97-AF65-F5344CB8AC3E}">
        <p14:creationId xmlns:p14="http://schemas.microsoft.com/office/powerpoint/2010/main" val="396648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A953C-1A3D-63C8-0D26-896014835524}"/>
              </a:ext>
            </a:extLst>
          </p:cNvPr>
          <p:cNvSpPr>
            <a:spLocks noGrp="1"/>
          </p:cNvSpPr>
          <p:nvPr>
            <p:ph type="title"/>
          </p:nvPr>
        </p:nvSpPr>
        <p:spPr>
          <a:xfrm>
            <a:off x="1587710" y="455362"/>
            <a:ext cx="9486690" cy="1550419"/>
          </a:xfrm>
        </p:spPr>
        <p:txBody>
          <a:bodyPr>
            <a:normAutofit/>
          </a:bodyPr>
          <a:lstStyle/>
          <a:p>
            <a:r>
              <a:rPr lang="en-US" dirty="0"/>
              <a:t>Executive Summary</a:t>
            </a:r>
          </a:p>
        </p:txBody>
      </p:sp>
      <p:sp>
        <p:nvSpPr>
          <p:cNvPr id="30" name="Rectangle 2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E4F29BDB-6574-08B3-C2B6-BC62D2729159}"/>
              </a:ext>
            </a:extLst>
          </p:cNvPr>
          <p:cNvSpPr>
            <a:spLocks noGrp="1"/>
          </p:cNvSpPr>
          <p:nvPr>
            <p:ph idx="1"/>
          </p:nvPr>
        </p:nvSpPr>
        <p:spPr>
          <a:xfrm>
            <a:off x="1587710" y="2160016"/>
            <a:ext cx="9486690" cy="3926152"/>
          </a:xfrm>
        </p:spPr>
        <p:txBody>
          <a:bodyPr vert="horz" lIns="91440" tIns="45720" rIns="91440" bIns="45720" rtlCol="0" anchor="t">
            <a:normAutofit/>
          </a:bodyPr>
          <a:lstStyle/>
          <a:p>
            <a:r>
              <a:rPr lang="en-US" dirty="0">
                <a:ea typeface="+mn-lt"/>
                <a:cs typeface="+mn-lt"/>
              </a:rPr>
              <a:t>After successfully installing a network upgrade for my company’s client, I have been asked to perform another cybersecurity service for that client.</a:t>
            </a:r>
            <a:endParaRPr lang="en-US" dirty="0"/>
          </a:p>
          <a:p>
            <a:r>
              <a:rPr lang="en-US" dirty="0">
                <a:ea typeface="+mn-lt"/>
                <a:cs typeface="+mn-lt"/>
              </a:rPr>
              <a:t>The client hired me as a consultant to install and configure a new server in their internal network to support production and operations.</a:t>
            </a:r>
            <a:endParaRPr lang="en-US" dirty="0"/>
          </a:p>
          <a:p>
            <a:r>
              <a:rPr lang="en-US" dirty="0">
                <a:ea typeface="+mn-lt"/>
                <a:cs typeface="+mn-lt"/>
              </a:rPr>
              <a:t>I was also tasked with determining the vulnerabilities of the new Production server and provide specific examples of how any vulnerabilities could be exploited as well as perform the same service on the Webserver in their DMZ.</a:t>
            </a:r>
            <a:endParaRPr lang="en-US" dirty="0"/>
          </a:p>
          <a:p>
            <a:endParaRPr lang="en-US" dirty="0">
              <a:ea typeface="+mn-lt"/>
              <a:cs typeface="+mn-lt"/>
            </a:endParaRPr>
          </a:p>
        </p:txBody>
      </p:sp>
    </p:spTree>
    <p:extLst>
      <p:ext uri="{BB962C8B-B14F-4D97-AF65-F5344CB8AC3E}">
        <p14:creationId xmlns:p14="http://schemas.microsoft.com/office/powerpoint/2010/main" val="268994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A221-E991-D123-2704-277DCEA4D8BD}"/>
              </a:ext>
            </a:extLst>
          </p:cNvPr>
          <p:cNvSpPr>
            <a:spLocks noGrp="1"/>
          </p:cNvSpPr>
          <p:nvPr>
            <p:ph type="title"/>
          </p:nvPr>
        </p:nvSpPr>
        <p:spPr/>
        <p:txBody>
          <a:bodyPr/>
          <a:lstStyle/>
          <a:p>
            <a:r>
              <a:rPr lang="en-US" dirty="0"/>
              <a:t>Tasks Performed</a:t>
            </a:r>
          </a:p>
        </p:txBody>
      </p:sp>
      <p:sp>
        <p:nvSpPr>
          <p:cNvPr id="3" name="Content Placeholder 2">
            <a:extLst>
              <a:ext uri="{FF2B5EF4-FFF2-40B4-BE49-F238E27FC236}">
                <a16:creationId xmlns:a16="http://schemas.microsoft.com/office/drawing/2014/main" id="{E4E37A31-CD36-445F-F259-34AB45736EB5}"/>
              </a:ext>
            </a:extLst>
          </p:cNvPr>
          <p:cNvSpPr>
            <a:spLocks noGrp="1"/>
          </p:cNvSpPr>
          <p:nvPr>
            <p:ph idx="1"/>
          </p:nvPr>
        </p:nvSpPr>
        <p:spPr>
          <a:xfrm>
            <a:off x="1587710" y="2160016"/>
            <a:ext cx="9766411" cy="4234810"/>
          </a:xfrm>
        </p:spPr>
        <p:txBody>
          <a:bodyPr vert="horz" lIns="91440" tIns="45720" rIns="91440" bIns="45720" rtlCol="0" anchor="t">
            <a:normAutofit fontScale="70000" lnSpcReduction="20000"/>
          </a:bodyPr>
          <a:lstStyle/>
          <a:p>
            <a:pPr marL="457200" indent="-457200">
              <a:buAutoNum type="arabicPeriod"/>
            </a:pPr>
            <a:r>
              <a:rPr lang="en-US" dirty="0">
                <a:ea typeface="+mn-lt"/>
                <a:cs typeface="+mn-lt"/>
              </a:rPr>
              <a:t>Install the supplied Production server VM into the Trusted network in VirtualBox</a:t>
            </a:r>
          </a:p>
          <a:p>
            <a:pPr marL="457200" indent="-457200">
              <a:buAutoNum type="arabicPeriod"/>
            </a:pPr>
            <a:r>
              <a:rPr lang="en-US" dirty="0">
                <a:ea typeface="+mn-lt"/>
                <a:cs typeface="+mn-lt"/>
              </a:rPr>
              <a:t>Used tools within Kali Linux to enumerate all vulnerabilities on the Production server. Researched the severity of the vulnerabilities using their CVE numbers</a:t>
            </a:r>
            <a:endParaRPr lang="en-US" dirty="0"/>
          </a:p>
          <a:p>
            <a:pPr marL="457200" indent="-457200">
              <a:buAutoNum type="arabicPeriod"/>
            </a:pPr>
            <a:r>
              <a:rPr lang="en-US" dirty="0">
                <a:ea typeface="+mn-lt"/>
                <a:cs typeface="+mn-lt"/>
              </a:rPr>
              <a:t>Used tools within Kali Linux to enumerate all vulnerabilities on the Web server. Researched the severity of the vulnerabilities using their CVE numbers</a:t>
            </a:r>
          </a:p>
          <a:p>
            <a:pPr marL="457200" indent="-457200">
              <a:buAutoNum type="arabicPeriod"/>
            </a:pPr>
            <a:r>
              <a:rPr lang="en-US" dirty="0">
                <a:ea typeface="+mn-lt"/>
                <a:cs typeface="+mn-lt"/>
              </a:rPr>
              <a:t>Exploited at least 2 of the vulnerabilities I found on the Production server, giving me root access to the server</a:t>
            </a:r>
          </a:p>
          <a:p>
            <a:pPr marL="457200" indent="-457200">
              <a:buAutoNum type="arabicPeriod"/>
            </a:pPr>
            <a:r>
              <a:rPr lang="en-US" dirty="0">
                <a:ea typeface="+mn-lt"/>
                <a:cs typeface="+mn-lt"/>
              </a:rPr>
              <a:t>Exploited at least 2 of the vulnerabilities I found on the Web server, giving me root access to the server. </a:t>
            </a:r>
            <a:endParaRPr lang="en-US" dirty="0"/>
          </a:p>
          <a:p>
            <a:pPr marL="457200" indent="-457200">
              <a:buAutoNum type="arabicPeriod"/>
            </a:pPr>
            <a:r>
              <a:rPr lang="en-US" dirty="0">
                <a:ea typeface="+mn-lt"/>
                <a:cs typeface="+mn-lt"/>
              </a:rPr>
              <a:t>Created my own “backdoor” account on the Production server that has root permissions</a:t>
            </a:r>
            <a:endParaRPr lang="en-US" dirty="0"/>
          </a:p>
          <a:p>
            <a:pPr marL="457200" indent="-457200">
              <a:buAutoNum type="arabicPeriod"/>
            </a:pPr>
            <a:r>
              <a:rPr lang="en-US" dirty="0">
                <a:ea typeface="+mn-lt"/>
                <a:cs typeface="+mn-lt"/>
              </a:rPr>
              <a:t>Looked for any interesting files on the Production and Web servers</a:t>
            </a:r>
          </a:p>
          <a:p>
            <a:pPr marL="457200" indent="-457200">
              <a:buAutoNum type="arabicPeriod"/>
            </a:pPr>
            <a:r>
              <a:rPr lang="en-US" dirty="0">
                <a:ea typeface="+mn-lt"/>
                <a:cs typeface="+mn-lt"/>
              </a:rPr>
              <a:t>Bonus: crack the passwords for the users configured on the Production server</a:t>
            </a:r>
          </a:p>
          <a:p>
            <a:pPr marL="457200" indent="-457200">
              <a:buAutoNum type="arabicPeriod"/>
            </a:pPr>
            <a:r>
              <a:rPr lang="en-US" dirty="0">
                <a:ea typeface="+mn-lt"/>
                <a:cs typeface="+mn-lt"/>
              </a:rPr>
              <a:t>Provide recommendations to improve server security</a:t>
            </a:r>
            <a:endParaRPr lang="en-US" dirty="0"/>
          </a:p>
        </p:txBody>
      </p:sp>
    </p:spTree>
    <p:extLst>
      <p:ext uri="{BB962C8B-B14F-4D97-AF65-F5344CB8AC3E}">
        <p14:creationId xmlns:p14="http://schemas.microsoft.com/office/powerpoint/2010/main" val="274385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EA0D-5A83-09A2-1E21-1EAA6305E712}"/>
              </a:ext>
            </a:extLst>
          </p:cNvPr>
          <p:cNvSpPr>
            <a:spLocks noGrp="1"/>
          </p:cNvSpPr>
          <p:nvPr>
            <p:ph type="title"/>
          </p:nvPr>
        </p:nvSpPr>
        <p:spPr/>
        <p:txBody>
          <a:bodyPr/>
          <a:lstStyle/>
          <a:p>
            <a:r>
              <a:rPr lang="en-US" dirty="0"/>
              <a:t>Install of Production Server</a:t>
            </a:r>
          </a:p>
        </p:txBody>
      </p:sp>
      <p:sp>
        <p:nvSpPr>
          <p:cNvPr id="4" name="Text Placeholder 3">
            <a:extLst>
              <a:ext uri="{FF2B5EF4-FFF2-40B4-BE49-F238E27FC236}">
                <a16:creationId xmlns:a16="http://schemas.microsoft.com/office/drawing/2014/main" id="{7D29192D-606E-8856-4055-526757675792}"/>
              </a:ext>
            </a:extLst>
          </p:cNvPr>
          <p:cNvSpPr>
            <a:spLocks noGrp="1"/>
          </p:cNvSpPr>
          <p:nvPr>
            <p:ph type="body" sz="half" idx="2"/>
          </p:nvPr>
        </p:nvSpPr>
        <p:spPr/>
        <p:txBody>
          <a:bodyPr vert="horz" lIns="91440" tIns="45720" rIns="91440" bIns="45720" rtlCol="0" anchor="t">
            <a:normAutofit/>
          </a:bodyPr>
          <a:lstStyle/>
          <a:p>
            <a:pPr marL="457200" indent="-457200">
              <a:buAutoNum type="arabicPeriod"/>
            </a:pPr>
            <a:r>
              <a:rPr lang="en-US" sz="1500" dirty="0">
                <a:latin typeface="Arial"/>
                <a:cs typeface="Arial"/>
              </a:rPr>
              <a:t>Installed the supplied Production server </a:t>
            </a:r>
            <a:r>
              <a:rPr lang="en-US" sz="1500" dirty="0">
                <a:latin typeface="Arial"/>
                <a:ea typeface="+mn-lt"/>
                <a:cs typeface="Arial"/>
              </a:rPr>
              <a:t>VM into the Trusted network in </a:t>
            </a:r>
            <a:r>
              <a:rPr lang="en-US" sz="1500" dirty="0">
                <a:latin typeface="Arial"/>
                <a:cs typeface="Arial"/>
              </a:rPr>
              <a:t>VirtualBox</a:t>
            </a:r>
            <a:endParaRPr lang="en-US" sz="1500" dirty="0">
              <a:latin typeface="Arial"/>
              <a:ea typeface="+mn-lt"/>
              <a:cs typeface="Arial"/>
            </a:endParaRPr>
          </a:p>
        </p:txBody>
      </p:sp>
      <p:pic>
        <p:nvPicPr>
          <p:cNvPr id="10" name="Picture Placeholder 9" descr="A screenshot of a computer&#10;&#10;Description automatically generated">
            <a:extLst>
              <a:ext uri="{FF2B5EF4-FFF2-40B4-BE49-F238E27FC236}">
                <a16:creationId xmlns:a16="http://schemas.microsoft.com/office/drawing/2014/main" id="{36E2028B-67AD-6383-02F2-6EB660DE1742}"/>
              </a:ext>
            </a:extLst>
          </p:cNvPr>
          <p:cNvPicPr>
            <a:picLocks noGrp="1" noChangeAspect="1"/>
          </p:cNvPicPr>
          <p:nvPr>
            <p:ph type="pic" idx="1"/>
          </p:nvPr>
        </p:nvPicPr>
        <p:blipFill>
          <a:blip r:embed="rId2"/>
          <a:srcRect r="-103" b="-360"/>
          <a:stretch/>
        </p:blipFill>
        <p:spPr>
          <a:xfrm>
            <a:off x="5624055" y="1507881"/>
            <a:ext cx="6459517" cy="4524496"/>
          </a:xfrm>
        </p:spPr>
      </p:pic>
    </p:spTree>
    <p:extLst>
      <p:ext uri="{BB962C8B-B14F-4D97-AF65-F5344CB8AC3E}">
        <p14:creationId xmlns:p14="http://schemas.microsoft.com/office/powerpoint/2010/main" val="3291099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25BC-A26B-44C6-79C3-EB65106B31B9}"/>
              </a:ext>
            </a:extLst>
          </p:cNvPr>
          <p:cNvSpPr>
            <a:spLocks noGrp="1"/>
          </p:cNvSpPr>
          <p:nvPr>
            <p:ph type="title"/>
          </p:nvPr>
        </p:nvSpPr>
        <p:spPr>
          <a:xfrm>
            <a:off x="3630754" y="2579"/>
            <a:ext cx="4937958" cy="966078"/>
          </a:xfrm>
        </p:spPr>
        <p:txBody>
          <a:bodyPr>
            <a:normAutofit/>
          </a:bodyPr>
          <a:lstStyle/>
          <a:p>
            <a:r>
              <a:rPr lang="en-US" dirty="0"/>
              <a:t>Processor dropped to 1</a:t>
            </a:r>
          </a:p>
        </p:txBody>
      </p:sp>
      <p:sp>
        <p:nvSpPr>
          <p:cNvPr id="6" name="TextBox 5">
            <a:extLst>
              <a:ext uri="{FF2B5EF4-FFF2-40B4-BE49-F238E27FC236}">
                <a16:creationId xmlns:a16="http://schemas.microsoft.com/office/drawing/2014/main" id="{D9DA0A50-A099-299C-B929-80642FA93FE9}"/>
              </a:ext>
            </a:extLst>
          </p:cNvPr>
          <p:cNvSpPr txBox="1"/>
          <p:nvPr/>
        </p:nvSpPr>
        <p:spPr>
          <a:xfrm>
            <a:off x="1590260" y="1711739"/>
            <a:ext cx="294860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t>Changed processor settings to achieve proper performance </a:t>
            </a:r>
          </a:p>
          <a:p>
            <a:pPr marL="342900" indent="-342900">
              <a:buFont typeface="Arial"/>
              <a:buChar char="•"/>
            </a:pPr>
            <a:r>
              <a:rPr lang="en-US" dirty="0"/>
              <a:t>Production Server and Webserver wouldn’t run otherwise</a:t>
            </a:r>
          </a:p>
        </p:txBody>
      </p:sp>
      <p:pic>
        <p:nvPicPr>
          <p:cNvPr id="7" name="Picture Placeholder 6" descr="A screenshot of a computer&#10;&#10;Description automatically generated">
            <a:extLst>
              <a:ext uri="{FF2B5EF4-FFF2-40B4-BE49-F238E27FC236}">
                <a16:creationId xmlns:a16="http://schemas.microsoft.com/office/drawing/2014/main" id="{1C63EEF3-9F28-0754-9EC2-0F50DEDEC4C6}"/>
              </a:ext>
            </a:extLst>
          </p:cNvPr>
          <p:cNvPicPr>
            <a:picLocks noGrp="1" noChangeAspect="1"/>
          </p:cNvPicPr>
          <p:nvPr>
            <p:ph type="pic" idx="1"/>
          </p:nvPr>
        </p:nvPicPr>
        <p:blipFill>
          <a:blip r:embed="rId2"/>
          <a:srcRect l="276"/>
          <a:stretch/>
        </p:blipFill>
        <p:spPr>
          <a:xfrm>
            <a:off x="4544675" y="1345470"/>
            <a:ext cx="6968914" cy="4232112"/>
          </a:xfrm>
        </p:spPr>
      </p:pic>
    </p:spTree>
    <p:extLst>
      <p:ext uri="{BB962C8B-B14F-4D97-AF65-F5344CB8AC3E}">
        <p14:creationId xmlns:p14="http://schemas.microsoft.com/office/powerpoint/2010/main" val="339192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83CF-AE97-9623-270D-D3DCF09B36AD}"/>
              </a:ext>
            </a:extLst>
          </p:cNvPr>
          <p:cNvSpPr>
            <a:spLocks noGrp="1"/>
          </p:cNvSpPr>
          <p:nvPr>
            <p:ph type="title"/>
          </p:nvPr>
        </p:nvSpPr>
        <p:spPr>
          <a:xfrm>
            <a:off x="2106756" y="-417073"/>
            <a:ext cx="8615434" cy="1584512"/>
          </a:xfrm>
        </p:spPr>
        <p:txBody>
          <a:bodyPr/>
          <a:lstStyle/>
          <a:p>
            <a:r>
              <a:rPr lang="en-US" dirty="0"/>
              <a:t>Vulnerabilities of Production Server</a:t>
            </a:r>
          </a:p>
        </p:txBody>
      </p:sp>
      <p:pic>
        <p:nvPicPr>
          <p:cNvPr id="6" name="Picture Placeholder 5" descr="A screenshot of a computer program&#10;&#10;Description automatically generated">
            <a:extLst>
              <a:ext uri="{FF2B5EF4-FFF2-40B4-BE49-F238E27FC236}">
                <a16:creationId xmlns:a16="http://schemas.microsoft.com/office/drawing/2014/main" id="{3B744BB3-5EB8-0B08-25BB-1C3442A9AECE}"/>
              </a:ext>
            </a:extLst>
          </p:cNvPr>
          <p:cNvPicPr>
            <a:picLocks noGrp="1" noChangeAspect="1"/>
          </p:cNvPicPr>
          <p:nvPr>
            <p:ph type="pic" idx="1"/>
          </p:nvPr>
        </p:nvPicPr>
        <p:blipFill>
          <a:blip r:embed="rId2"/>
          <a:srcRect l="104" t="-326" r="37056"/>
          <a:stretch/>
        </p:blipFill>
        <p:spPr>
          <a:xfrm>
            <a:off x="4978726" y="1339179"/>
            <a:ext cx="7117067" cy="5266343"/>
          </a:xfrm>
        </p:spPr>
      </p:pic>
      <p:sp>
        <p:nvSpPr>
          <p:cNvPr id="8" name="TextBox 7">
            <a:extLst>
              <a:ext uri="{FF2B5EF4-FFF2-40B4-BE49-F238E27FC236}">
                <a16:creationId xmlns:a16="http://schemas.microsoft.com/office/drawing/2014/main" id="{A6646996-A130-5563-99B7-30EB9052D91F}"/>
              </a:ext>
            </a:extLst>
          </p:cNvPr>
          <p:cNvSpPr txBox="1"/>
          <p:nvPr/>
        </p:nvSpPr>
        <p:spPr>
          <a:xfrm>
            <a:off x="1128134" y="1404422"/>
            <a:ext cx="38517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t>Used </a:t>
            </a:r>
            <a:r>
              <a:rPr lang="en-US" sz="1400" err="1"/>
              <a:t>nmap</a:t>
            </a:r>
            <a:r>
              <a:rPr lang="en-US" sz="1400" dirty="0"/>
              <a:t> –</a:t>
            </a:r>
            <a:r>
              <a:rPr lang="en-US" sz="1400" err="1"/>
              <a:t>sV</a:t>
            </a:r>
            <a:r>
              <a:rPr lang="en-US" sz="1400" dirty="0"/>
              <a:t> (</a:t>
            </a:r>
            <a:r>
              <a:rPr lang="en-US" sz="1400" err="1"/>
              <a:t>ip</a:t>
            </a:r>
            <a:r>
              <a:rPr lang="en-US" sz="1400" dirty="0"/>
              <a:t> address) --script vuln</a:t>
            </a:r>
          </a:p>
        </p:txBody>
      </p:sp>
    </p:spTree>
    <p:extLst>
      <p:ext uri="{BB962C8B-B14F-4D97-AF65-F5344CB8AC3E}">
        <p14:creationId xmlns:p14="http://schemas.microsoft.com/office/powerpoint/2010/main" val="32624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83CF-AE97-9623-270D-D3DCF09B36AD}"/>
              </a:ext>
            </a:extLst>
          </p:cNvPr>
          <p:cNvSpPr>
            <a:spLocks noGrp="1"/>
          </p:cNvSpPr>
          <p:nvPr>
            <p:ph type="title"/>
          </p:nvPr>
        </p:nvSpPr>
        <p:spPr>
          <a:xfrm>
            <a:off x="2106756" y="-417073"/>
            <a:ext cx="8615434" cy="1584512"/>
          </a:xfrm>
        </p:spPr>
        <p:txBody>
          <a:bodyPr/>
          <a:lstStyle/>
          <a:p>
            <a:r>
              <a:rPr lang="en-US" dirty="0"/>
              <a:t>Vulnerabilities of Web Server</a:t>
            </a:r>
          </a:p>
        </p:txBody>
      </p:sp>
      <p:pic>
        <p:nvPicPr>
          <p:cNvPr id="5" name="Picture Placeholder 4" descr="A screenshot of a computer&#10;&#10;Description automatically generated">
            <a:extLst>
              <a:ext uri="{FF2B5EF4-FFF2-40B4-BE49-F238E27FC236}">
                <a16:creationId xmlns:a16="http://schemas.microsoft.com/office/drawing/2014/main" id="{42688E30-F082-BBDD-F5DB-EEAD1DE2A3CF}"/>
              </a:ext>
            </a:extLst>
          </p:cNvPr>
          <p:cNvPicPr>
            <a:picLocks noGrp="1" noChangeAspect="1"/>
          </p:cNvPicPr>
          <p:nvPr>
            <p:ph type="pic" idx="1"/>
          </p:nvPr>
        </p:nvPicPr>
        <p:blipFill>
          <a:blip r:embed="rId2"/>
          <a:srcRect l="201" r="49648"/>
          <a:stretch/>
        </p:blipFill>
        <p:spPr>
          <a:xfrm>
            <a:off x="5123013" y="1172479"/>
            <a:ext cx="6859704" cy="5435360"/>
          </a:xfrm>
        </p:spPr>
      </p:pic>
      <p:sp>
        <p:nvSpPr>
          <p:cNvPr id="8" name="TextBox 7">
            <a:extLst>
              <a:ext uri="{FF2B5EF4-FFF2-40B4-BE49-F238E27FC236}">
                <a16:creationId xmlns:a16="http://schemas.microsoft.com/office/drawing/2014/main" id="{8001C858-C04E-42B9-481D-F945BF9C8DB2}"/>
              </a:ext>
            </a:extLst>
          </p:cNvPr>
          <p:cNvSpPr txBox="1"/>
          <p:nvPr/>
        </p:nvSpPr>
        <p:spPr>
          <a:xfrm>
            <a:off x="1127342" y="1482246"/>
            <a:ext cx="38517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t>Used </a:t>
            </a:r>
            <a:r>
              <a:rPr lang="en-US" sz="1400" err="1"/>
              <a:t>nmap</a:t>
            </a:r>
            <a:r>
              <a:rPr lang="en-US" sz="1400" dirty="0"/>
              <a:t> –</a:t>
            </a:r>
            <a:r>
              <a:rPr lang="en-US" sz="1400" err="1"/>
              <a:t>sV</a:t>
            </a:r>
            <a:r>
              <a:rPr lang="en-US" sz="1400" dirty="0"/>
              <a:t> (</a:t>
            </a:r>
            <a:r>
              <a:rPr lang="en-US" sz="1400" err="1"/>
              <a:t>ip</a:t>
            </a:r>
            <a:r>
              <a:rPr lang="en-US" sz="1400" dirty="0"/>
              <a:t> address) --script vuln</a:t>
            </a:r>
          </a:p>
        </p:txBody>
      </p:sp>
    </p:spTree>
    <p:extLst>
      <p:ext uri="{BB962C8B-B14F-4D97-AF65-F5344CB8AC3E}">
        <p14:creationId xmlns:p14="http://schemas.microsoft.com/office/powerpoint/2010/main" val="1969148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2D16-0C2F-AD81-3DBF-37DFA71AFA45}"/>
              </a:ext>
            </a:extLst>
          </p:cNvPr>
          <p:cNvSpPr>
            <a:spLocks noGrp="1"/>
          </p:cNvSpPr>
          <p:nvPr>
            <p:ph type="title"/>
          </p:nvPr>
        </p:nvSpPr>
        <p:spPr>
          <a:xfrm>
            <a:off x="3105963" y="279574"/>
            <a:ext cx="5984817" cy="748839"/>
          </a:xfrm>
        </p:spPr>
        <p:txBody>
          <a:bodyPr>
            <a:normAutofit/>
          </a:bodyPr>
          <a:lstStyle/>
          <a:p>
            <a:r>
              <a:rPr lang="en-US" dirty="0"/>
              <a:t>Exploit of Production Server</a:t>
            </a:r>
          </a:p>
        </p:txBody>
      </p:sp>
      <p:sp>
        <p:nvSpPr>
          <p:cNvPr id="4" name="Text Placeholder 3">
            <a:extLst>
              <a:ext uri="{FF2B5EF4-FFF2-40B4-BE49-F238E27FC236}">
                <a16:creationId xmlns:a16="http://schemas.microsoft.com/office/drawing/2014/main" id="{553DB228-9175-6AC7-A04F-55E604B19B6C}"/>
              </a:ext>
            </a:extLst>
          </p:cNvPr>
          <p:cNvSpPr>
            <a:spLocks noGrp="1"/>
          </p:cNvSpPr>
          <p:nvPr>
            <p:ph type="body" sz="half" idx="2"/>
          </p:nvPr>
        </p:nvSpPr>
        <p:spPr>
          <a:xfrm>
            <a:off x="3945266" y="1035068"/>
            <a:ext cx="4648860" cy="979443"/>
          </a:xfrm>
        </p:spPr>
        <p:txBody>
          <a:bodyPr vert="horz" lIns="91440" tIns="45720" rIns="91440" bIns="45720" rtlCol="0" anchor="t">
            <a:normAutofit/>
          </a:bodyPr>
          <a:lstStyle/>
          <a:p>
            <a:pPr marL="285750" indent="-285750">
              <a:buChar char="•"/>
            </a:pPr>
            <a:r>
              <a:rPr lang="en-US" sz="1800" dirty="0"/>
              <a:t>Utilized</a:t>
            </a:r>
            <a:r>
              <a:rPr lang="en-US" sz="1800" dirty="0">
                <a:ea typeface="+mn-lt"/>
                <a:cs typeface="+mn-lt"/>
              </a:rPr>
              <a:t> </a:t>
            </a:r>
            <a:r>
              <a:rPr lang="en-US" sz="1800" dirty="0" err="1">
                <a:ea typeface="+mn-lt"/>
                <a:cs typeface="+mn-lt"/>
              </a:rPr>
              <a:t>metasploitable</a:t>
            </a:r>
            <a:r>
              <a:rPr lang="en-US" sz="1800" dirty="0">
                <a:ea typeface="+mn-lt"/>
                <a:cs typeface="+mn-lt"/>
              </a:rPr>
              <a:t> to exploit the Production Server using </a:t>
            </a:r>
            <a:r>
              <a:rPr lang="en-US" sz="1800" dirty="0" err="1">
                <a:ea typeface="+mn-lt"/>
                <a:cs typeface="+mn-lt"/>
              </a:rPr>
              <a:t>vsftpd</a:t>
            </a:r>
            <a:r>
              <a:rPr lang="en-US" sz="1800" dirty="0">
                <a:ea typeface="+mn-lt"/>
                <a:cs typeface="+mn-lt"/>
              </a:rPr>
              <a:t> and Samba gaining root access</a:t>
            </a:r>
            <a:endParaRPr lang="en-US" sz="1800" dirty="0"/>
          </a:p>
        </p:txBody>
      </p:sp>
      <p:pic>
        <p:nvPicPr>
          <p:cNvPr id="9" name="Picture 8" descr="A screenshot of a computer&#10;&#10;Description automatically generated">
            <a:extLst>
              <a:ext uri="{FF2B5EF4-FFF2-40B4-BE49-F238E27FC236}">
                <a16:creationId xmlns:a16="http://schemas.microsoft.com/office/drawing/2014/main" id="{7C6209BC-0DB8-FD02-E732-8B9D74EC3250}"/>
              </a:ext>
            </a:extLst>
          </p:cNvPr>
          <p:cNvPicPr>
            <a:picLocks noChangeAspect="1"/>
          </p:cNvPicPr>
          <p:nvPr/>
        </p:nvPicPr>
        <p:blipFill>
          <a:blip r:embed="rId2"/>
          <a:srcRect t="25792" r="44934" b="152"/>
          <a:stretch/>
        </p:blipFill>
        <p:spPr>
          <a:xfrm>
            <a:off x="1179535" y="2096350"/>
            <a:ext cx="5521895" cy="421541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88B42BA3-2126-6437-D498-F3AAB3576284}"/>
              </a:ext>
            </a:extLst>
          </p:cNvPr>
          <p:cNvPicPr>
            <a:picLocks noChangeAspect="1"/>
          </p:cNvPicPr>
          <p:nvPr/>
        </p:nvPicPr>
        <p:blipFill>
          <a:blip r:embed="rId3"/>
          <a:srcRect l="171" t="13548" r="44520" b="322"/>
          <a:stretch/>
        </p:blipFill>
        <p:spPr>
          <a:xfrm>
            <a:off x="6826685" y="2096348"/>
            <a:ext cx="5281814" cy="4221585"/>
          </a:xfrm>
          <a:prstGeom prst="rect">
            <a:avLst/>
          </a:prstGeom>
        </p:spPr>
      </p:pic>
    </p:spTree>
    <p:extLst>
      <p:ext uri="{BB962C8B-B14F-4D97-AF65-F5344CB8AC3E}">
        <p14:creationId xmlns:p14="http://schemas.microsoft.com/office/powerpoint/2010/main" val="395441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2D16-0C2F-AD81-3DBF-37DFA71AFA45}"/>
              </a:ext>
            </a:extLst>
          </p:cNvPr>
          <p:cNvSpPr>
            <a:spLocks noGrp="1"/>
          </p:cNvSpPr>
          <p:nvPr>
            <p:ph type="title"/>
          </p:nvPr>
        </p:nvSpPr>
        <p:spPr>
          <a:xfrm>
            <a:off x="3596566" y="279574"/>
            <a:ext cx="5984817" cy="748839"/>
          </a:xfrm>
        </p:spPr>
        <p:txBody>
          <a:bodyPr>
            <a:normAutofit/>
          </a:bodyPr>
          <a:lstStyle/>
          <a:p>
            <a:r>
              <a:rPr lang="en-US" dirty="0"/>
              <a:t>Exploit of Web Server</a:t>
            </a:r>
          </a:p>
        </p:txBody>
      </p:sp>
      <p:sp>
        <p:nvSpPr>
          <p:cNvPr id="4" name="Text Placeholder 3">
            <a:extLst>
              <a:ext uri="{FF2B5EF4-FFF2-40B4-BE49-F238E27FC236}">
                <a16:creationId xmlns:a16="http://schemas.microsoft.com/office/drawing/2014/main" id="{553DB228-9175-6AC7-A04F-55E604B19B6C}"/>
              </a:ext>
            </a:extLst>
          </p:cNvPr>
          <p:cNvSpPr>
            <a:spLocks noGrp="1"/>
          </p:cNvSpPr>
          <p:nvPr>
            <p:ph type="body" sz="half" idx="2"/>
          </p:nvPr>
        </p:nvSpPr>
        <p:spPr>
          <a:xfrm>
            <a:off x="3945266" y="1035068"/>
            <a:ext cx="4648860" cy="979443"/>
          </a:xfrm>
        </p:spPr>
        <p:txBody>
          <a:bodyPr vert="horz" lIns="91440" tIns="45720" rIns="91440" bIns="45720" rtlCol="0" anchor="t">
            <a:normAutofit/>
          </a:bodyPr>
          <a:lstStyle/>
          <a:p>
            <a:pPr marL="285750" indent="-285750">
              <a:buChar char="•"/>
            </a:pPr>
            <a:r>
              <a:rPr lang="en-US" sz="1800" dirty="0"/>
              <a:t>Utilized</a:t>
            </a:r>
            <a:r>
              <a:rPr lang="en-US" sz="1800" dirty="0">
                <a:ea typeface="+mn-lt"/>
                <a:cs typeface="+mn-lt"/>
              </a:rPr>
              <a:t> </a:t>
            </a:r>
            <a:r>
              <a:rPr lang="en-US" sz="1800" dirty="0" err="1">
                <a:ea typeface="+mn-lt"/>
                <a:cs typeface="+mn-lt"/>
              </a:rPr>
              <a:t>metasploitable</a:t>
            </a:r>
            <a:r>
              <a:rPr lang="en-US" sz="1800" dirty="0">
                <a:ea typeface="+mn-lt"/>
                <a:cs typeface="+mn-lt"/>
              </a:rPr>
              <a:t> to exploit the Web Server using </a:t>
            </a:r>
            <a:r>
              <a:rPr lang="en-US" sz="1800" dirty="0" err="1">
                <a:ea typeface="+mn-lt"/>
                <a:cs typeface="+mn-lt"/>
              </a:rPr>
              <a:t>vsftpd</a:t>
            </a:r>
            <a:r>
              <a:rPr lang="en-US" sz="1800" dirty="0">
                <a:ea typeface="+mn-lt"/>
                <a:cs typeface="+mn-lt"/>
              </a:rPr>
              <a:t> and Samba gaining root access</a:t>
            </a:r>
            <a:endParaRPr lang="en-US" sz="1800" dirty="0"/>
          </a:p>
        </p:txBody>
      </p:sp>
      <p:pic>
        <p:nvPicPr>
          <p:cNvPr id="3" name="Picture 2" descr="A screenshot of a computer&#10;&#10;Description automatically generated">
            <a:extLst>
              <a:ext uri="{FF2B5EF4-FFF2-40B4-BE49-F238E27FC236}">
                <a16:creationId xmlns:a16="http://schemas.microsoft.com/office/drawing/2014/main" id="{0875B18E-49B3-0B78-3512-9F1722159997}"/>
              </a:ext>
            </a:extLst>
          </p:cNvPr>
          <p:cNvPicPr>
            <a:picLocks noChangeAspect="1"/>
          </p:cNvPicPr>
          <p:nvPr/>
        </p:nvPicPr>
        <p:blipFill>
          <a:blip r:embed="rId2"/>
          <a:srcRect t="13871" r="44863" b="322"/>
          <a:stretch/>
        </p:blipFill>
        <p:spPr>
          <a:xfrm>
            <a:off x="1304794" y="2096349"/>
            <a:ext cx="5281808" cy="422160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3EBD514-CF35-D98D-B80C-387A77DC4F9B}"/>
              </a:ext>
            </a:extLst>
          </p:cNvPr>
          <p:cNvPicPr>
            <a:picLocks noChangeAspect="1"/>
          </p:cNvPicPr>
          <p:nvPr/>
        </p:nvPicPr>
        <p:blipFill>
          <a:blip r:embed="rId3"/>
          <a:srcRect l="171" t="13226" r="41781" b="322"/>
          <a:stretch/>
        </p:blipFill>
        <p:spPr>
          <a:xfrm>
            <a:off x="6816247" y="2096349"/>
            <a:ext cx="5281811" cy="4221559"/>
          </a:xfrm>
          <a:prstGeom prst="rect">
            <a:avLst/>
          </a:prstGeom>
        </p:spPr>
      </p:pic>
    </p:spTree>
    <p:extLst>
      <p:ext uri="{BB962C8B-B14F-4D97-AF65-F5344CB8AC3E}">
        <p14:creationId xmlns:p14="http://schemas.microsoft.com/office/powerpoint/2010/main" val="2212390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InterweaveVTI</vt:lpstr>
      <vt:lpstr>Project 3  Ethical Hacking</vt:lpstr>
      <vt:lpstr>Executive Summary</vt:lpstr>
      <vt:lpstr>Tasks Performed</vt:lpstr>
      <vt:lpstr>Install of Production Server</vt:lpstr>
      <vt:lpstr>Processor dropped to 1</vt:lpstr>
      <vt:lpstr>Vulnerabilities of Production Server</vt:lpstr>
      <vt:lpstr>Vulnerabilities of Web Server</vt:lpstr>
      <vt:lpstr>Exploit of Production Server</vt:lpstr>
      <vt:lpstr>Exploit of Web Server</vt:lpstr>
      <vt:lpstr>Backdoor Account on Production server with root permissions</vt:lpstr>
      <vt:lpstr>Candidate List</vt:lpstr>
      <vt:lpstr>Secret Recipes</vt:lpstr>
      <vt:lpstr>Stuff and Vulnerable</vt:lpstr>
      <vt:lpstr>Bonus: Passwords</vt:lpstr>
      <vt:lpstr>Security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285</cp:revision>
  <dcterms:created xsi:type="dcterms:W3CDTF">2024-06-22T19:33:38Z</dcterms:created>
  <dcterms:modified xsi:type="dcterms:W3CDTF">2025-09-14T18:08:34Z</dcterms:modified>
</cp:coreProperties>
</file>