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37" r:id="rId2"/>
  </p:sldMasterIdLst>
  <p:sldIdLst>
    <p:sldId id="257" r:id="rId3"/>
    <p:sldId id="258" r:id="rId4"/>
    <p:sldId id="259" r:id="rId5"/>
    <p:sldId id="260" r:id="rId6"/>
    <p:sldId id="262" r:id="rId7"/>
    <p:sldId id="261" r:id="rId8"/>
    <p:sldId id="276" r:id="rId9"/>
    <p:sldId id="277" r:id="rId10"/>
    <p:sldId id="282" r:id="rId11"/>
    <p:sldId id="278" r:id="rId12"/>
    <p:sldId id="279" r:id="rId13"/>
    <p:sldId id="280" r:id="rId14"/>
    <p:sldId id="28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619970-6A27-435F-BB45-1C692A1360A1}" v="1276" dt="2024-08-19T22:21:22.1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ob Nava" userId="fdaee0581a9a3106" providerId="Windows Live" clId="Web-{90619970-6A27-435F-BB45-1C692A1360A1}"/>
    <pc:docChg chg="addSld delSld modSld sldOrd addMainMaster">
      <pc:chgData name="Jacob Nava" userId="fdaee0581a9a3106" providerId="Windows Live" clId="Web-{90619970-6A27-435F-BB45-1C692A1360A1}" dt="2024-08-19T22:21:21.288" v="929" actId="20577"/>
      <pc:docMkLst>
        <pc:docMk/>
      </pc:docMkLst>
      <pc:sldChg chg="del">
        <pc:chgData name="Jacob Nava" userId="fdaee0581a9a3106" providerId="Windows Live" clId="Web-{90619970-6A27-435F-BB45-1C692A1360A1}" dt="2024-08-19T20:20:50.610" v="30"/>
        <pc:sldMkLst>
          <pc:docMk/>
          <pc:sldMk cId="109857222" sldId="256"/>
        </pc:sldMkLst>
      </pc:sldChg>
      <pc:sldChg chg="modSp add del">
        <pc:chgData name="Jacob Nava" userId="fdaee0581a9a3106" providerId="Windows Live" clId="Web-{90619970-6A27-435F-BB45-1C692A1360A1}" dt="2024-08-19T20:21:50.425" v="54" actId="20577"/>
        <pc:sldMkLst>
          <pc:docMk/>
          <pc:sldMk cId="2790649955" sldId="257"/>
        </pc:sldMkLst>
        <pc:spChg chg="mod">
          <ac:chgData name="Jacob Nava" userId="fdaee0581a9a3106" providerId="Windows Live" clId="Web-{90619970-6A27-435F-BB45-1C692A1360A1}" dt="2024-08-19T20:21:50.425" v="54" actId="20577"/>
          <ac:spMkLst>
            <pc:docMk/>
            <pc:sldMk cId="2790649955" sldId="257"/>
            <ac:spMk id="2" creationId="{00000000-0000-0000-0000-000000000000}"/>
          </ac:spMkLst>
        </pc:spChg>
      </pc:sldChg>
      <pc:sldChg chg="modSp add del">
        <pc:chgData name="Jacob Nava" userId="fdaee0581a9a3106" providerId="Windows Live" clId="Web-{90619970-6A27-435F-BB45-1C692A1360A1}" dt="2024-08-19T22:09:10.696" v="852" actId="20577"/>
        <pc:sldMkLst>
          <pc:docMk/>
          <pc:sldMk cId="2689942914" sldId="258"/>
        </pc:sldMkLst>
        <pc:spChg chg="mod">
          <ac:chgData name="Jacob Nava" userId="fdaee0581a9a3106" providerId="Windows Live" clId="Web-{90619970-6A27-435F-BB45-1C692A1360A1}" dt="2024-08-19T22:09:10.696" v="852" actId="20577"/>
          <ac:spMkLst>
            <pc:docMk/>
            <pc:sldMk cId="2689942914" sldId="258"/>
            <ac:spMk id="32" creationId="{E4F29BDB-6574-08B3-C2B6-BC62D2729159}"/>
          </ac:spMkLst>
        </pc:spChg>
      </pc:sldChg>
      <pc:sldChg chg="modSp add del">
        <pc:chgData name="Jacob Nava" userId="fdaee0581a9a3106" providerId="Windows Live" clId="Web-{90619970-6A27-435F-BB45-1C692A1360A1}" dt="2024-08-19T22:09:49.260" v="865" actId="20577"/>
        <pc:sldMkLst>
          <pc:docMk/>
          <pc:sldMk cId="2743854387" sldId="259"/>
        </pc:sldMkLst>
        <pc:spChg chg="mod">
          <ac:chgData name="Jacob Nava" userId="fdaee0581a9a3106" providerId="Windows Live" clId="Web-{90619970-6A27-435F-BB45-1C692A1360A1}" dt="2024-08-19T22:09:49.260" v="865" actId="20577"/>
          <ac:spMkLst>
            <pc:docMk/>
            <pc:sldMk cId="2743854387" sldId="259"/>
            <ac:spMk id="3" creationId="{E4E37A31-CD36-445F-F259-34AB45736EB5}"/>
          </ac:spMkLst>
        </pc:spChg>
      </pc:sldChg>
      <pc:sldChg chg="addSp delSp modSp add del">
        <pc:chgData name="Jacob Nava" userId="fdaee0581a9a3106" providerId="Windows Live" clId="Web-{90619970-6A27-435F-BB45-1C692A1360A1}" dt="2024-08-19T20:35:50.155" v="168" actId="20577"/>
        <pc:sldMkLst>
          <pc:docMk/>
          <pc:sldMk cId="3291099286" sldId="260"/>
        </pc:sldMkLst>
        <pc:spChg chg="mod">
          <ac:chgData name="Jacob Nava" userId="fdaee0581a9a3106" providerId="Windows Live" clId="Web-{90619970-6A27-435F-BB45-1C692A1360A1}" dt="2024-08-19T20:30:52.520" v="130" actId="1076"/>
          <ac:spMkLst>
            <pc:docMk/>
            <pc:sldMk cId="3291099286" sldId="260"/>
            <ac:spMk id="2" creationId="{F185EA0D-5A83-09A2-1E21-1EAA6305E712}"/>
          </ac:spMkLst>
        </pc:spChg>
        <pc:spChg chg="mod">
          <ac:chgData name="Jacob Nava" userId="fdaee0581a9a3106" providerId="Windows Live" clId="Web-{90619970-6A27-435F-BB45-1C692A1360A1}" dt="2024-08-19T20:35:50.155" v="168" actId="20577"/>
          <ac:spMkLst>
            <pc:docMk/>
            <pc:sldMk cId="3291099286" sldId="260"/>
            <ac:spMk id="4" creationId="{7D29192D-606E-8856-4055-526757675792}"/>
          </ac:spMkLst>
        </pc:spChg>
        <pc:spChg chg="add del mod">
          <ac:chgData name="Jacob Nava" userId="fdaee0581a9a3106" providerId="Windows Live" clId="Web-{90619970-6A27-435F-BB45-1C692A1360A1}" dt="2024-08-19T20:29:06.579" v="88"/>
          <ac:spMkLst>
            <pc:docMk/>
            <pc:sldMk cId="3291099286" sldId="260"/>
            <ac:spMk id="5" creationId="{2C0FD687-7E3A-E1F3-C2CF-8C1307B11A09}"/>
          </ac:spMkLst>
        </pc:spChg>
        <pc:picChg chg="add mod ord modCrop">
          <ac:chgData name="Jacob Nava" userId="fdaee0581a9a3106" providerId="Windows Live" clId="Web-{90619970-6A27-435F-BB45-1C692A1360A1}" dt="2024-08-19T20:35:03.013" v="147" actId="1076"/>
          <ac:picMkLst>
            <pc:docMk/>
            <pc:sldMk cId="3291099286" sldId="260"/>
            <ac:picMk id="6" creationId="{BEF21968-7277-D5BA-31F4-43E42B958B76}"/>
          </ac:picMkLst>
        </pc:picChg>
        <pc:picChg chg="add mod">
          <ac:chgData name="Jacob Nava" userId="fdaee0581a9a3106" providerId="Windows Live" clId="Web-{90619970-6A27-435F-BB45-1C692A1360A1}" dt="2024-08-19T20:35:05.184" v="148" actId="1076"/>
          <ac:picMkLst>
            <pc:docMk/>
            <pc:sldMk cId="3291099286" sldId="260"/>
            <ac:picMk id="7" creationId="{7CDE054B-9AE6-92B5-5DDF-CA617D5B8112}"/>
          </ac:picMkLst>
        </pc:picChg>
        <pc:picChg chg="del">
          <ac:chgData name="Jacob Nava" userId="fdaee0581a9a3106" providerId="Windows Live" clId="Web-{90619970-6A27-435F-BB45-1C692A1360A1}" dt="2024-08-19T20:29:02.814" v="87"/>
          <ac:picMkLst>
            <pc:docMk/>
            <pc:sldMk cId="3291099286" sldId="260"/>
            <ac:picMk id="10" creationId="{36E2028B-67AD-6383-02F2-6EB660DE1742}"/>
          </ac:picMkLst>
        </pc:picChg>
      </pc:sldChg>
      <pc:sldChg chg="addSp delSp modSp add del">
        <pc:chgData name="Jacob Nava" userId="fdaee0581a9a3106" providerId="Windows Live" clId="Web-{90619970-6A27-435F-BB45-1C692A1360A1}" dt="2024-08-19T20:41:50.947" v="316" actId="14100"/>
        <pc:sldMkLst>
          <pc:docMk/>
          <pc:sldMk cId="3262483507" sldId="261"/>
        </pc:sldMkLst>
        <pc:spChg chg="mod">
          <ac:chgData name="Jacob Nava" userId="fdaee0581a9a3106" providerId="Windows Live" clId="Web-{90619970-6A27-435F-BB45-1C692A1360A1}" dt="2024-08-19T20:40:36.133" v="254" actId="1076"/>
          <ac:spMkLst>
            <pc:docMk/>
            <pc:sldMk cId="3262483507" sldId="261"/>
            <ac:spMk id="2" creationId="{3A5683CF-AE97-9623-270D-D3DCF09B36AD}"/>
          </ac:spMkLst>
        </pc:spChg>
        <pc:spChg chg="add del mod">
          <ac:chgData name="Jacob Nava" userId="fdaee0581a9a3106" providerId="Windows Live" clId="Web-{90619970-6A27-435F-BB45-1C692A1360A1}" dt="2024-08-19T20:40:05.725" v="241"/>
          <ac:spMkLst>
            <pc:docMk/>
            <pc:sldMk cId="3262483507" sldId="261"/>
            <ac:spMk id="4" creationId="{206E4B71-1019-1F64-5C83-8A002C32E3D6}"/>
          </ac:spMkLst>
        </pc:spChg>
        <pc:spChg chg="mod">
          <ac:chgData name="Jacob Nava" userId="fdaee0581a9a3106" providerId="Windows Live" clId="Web-{90619970-6A27-435F-BB45-1C692A1360A1}" dt="2024-08-19T20:41:41.885" v="312" actId="20577"/>
          <ac:spMkLst>
            <pc:docMk/>
            <pc:sldMk cId="3262483507" sldId="261"/>
            <ac:spMk id="8" creationId="{A6646996-A130-5563-99B7-30EB9052D91F}"/>
          </ac:spMkLst>
        </pc:spChg>
        <pc:picChg chg="add mod ord modCrop">
          <ac:chgData name="Jacob Nava" userId="fdaee0581a9a3106" providerId="Windows Live" clId="Web-{90619970-6A27-435F-BB45-1C692A1360A1}" dt="2024-08-19T20:41:50.947" v="316" actId="14100"/>
          <ac:picMkLst>
            <pc:docMk/>
            <pc:sldMk cId="3262483507" sldId="261"/>
            <ac:picMk id="5" creationId="{7B5C4343-1E4F-1772-D811-C325A6BD2D0E}"/>
          </ac:picMkLst>
        </pc:picChg>
        <pc:picChg chg="del">
          <ac:chgData name="Jacob Nava" userId="fdaee0581a9a3106" providerId="Windows Live" clId="Web-{90619970-6A27-435F-BB45-1C692A1360A1}" dt="2024-08-19T20:40:02.491" v="240"/>
          <ac:picMkLst>
            <pc:docMk/>
            <pc:sldMk cId="3262483507" sldId="261"/>
            <ac:picMk id="6" creationId="{3B744BB3-5EB8-0B08-25BB-1C3442A9AECE}"/>
          </ac:picMkLst>
        </pc:picChg>
      </pc:sldChg>
      <pc:sldChg chg="addSp delSp modSp add del">
        <pc:chgData name="Jacob Nava" userId="fdaee0581a9a3106" providerId="Windows Live" clId="Web-{90619970-6A27-435F-BB45-1C692A1360A1}" dt="2024-08-19T20:39:14.021" v="239" actId="14100"/>
        <pc:sldMkLst>
          <pc:docMk/>
          <pc:sldMk cId="3391920195" sldId="262"/>
        </pc:sldMkLst>
        <pc:spChg chg="mod">
          <ac:chgData name="Jacob Nava" userId="fdaee0581a9a3106" providerId="Windows Live" clId="Web-{90619970-6A27-435F-BB45-1C692A1360A1}" dt="2024-08-19T20:38:29.066" v="205" actId="20577"/>
          <ac:spMkLst>
            <pc:docMk/>
            <pc:sldMk cId="3391920195" sldId="262"/>
            <ac:spMk id="2" creationId="{338C25BC-A26B-44C6-79C3-EB65106B31B9}"/>
          </ac:spMkLst>
        </pc:spChg>
        <pc:spChg chg="add del mod">
          <ac:chgData name="Jacob Nava" userId="fdaee0581a9a3106" providerId="Windows Live" clId="Web-{90619970-6A27-435F-BB45-1C692A1360A1}" dt="2024-08-19T20:37:28.298" v="184"/>
          <ac:spMkLst>
            <pc:docMk/>
            <pc:sldMk cId="3391920195" sldId="262"/>
            <ac:spMk id="4" creationId="{BFF8B74C-7DD4-E3A4-1216-F260B16E2A5D}"/>
          </ac:spMkLst>
        </pc:spChg>
        <pc:spChg chg="add del mod">
          <ac:chgData name="Jacob Nava" userId="fdaee0581a9a3106" providerId="Windows Live" clId="Web-{90619970-6A27-435F-BB45-1C692A1360A1}" dt="2024-08-19T20:39:05.083" v="238" actId="20577"/>
          <ac:spMkLst>
            <pc:docMk/>
            <pc:sldMk cId="3391920195" sldId="262"/>
            <ac:spMk id="6" creationId="{D9DA0A50-A099-299C-B929-80642FA93FE9}"/>
          </ac:spMkLst>
        </pc:spChg>
        <pc:picChg chg="add mod ord modCrop">
          <ac:chgData name="Jacob Nava" userId="fdaee0581a9a3106" providerId="Windows Live" clId="Web-{90619970-6A27-435F-BB45-1C692A1360A1}" dt="2024-08-19T20:39:14.021" v="239" actId="14100"/>
          <ac:picMkLst>
            <pc:docMk/>
            <pc:sldMk cId="3391920195" sldId="262"/>
            <ac:picMk id="5" creationId="{D368D5DD-44CE-2CD4-EBDE-F64F67CEC1EA}"/>
          </ac:picMkLst>
        </pc:picChg>
        <pc:picChg chg="del">
          <ac:chgData name="Jacob Nava" userId="fdaee0581a9a3106" providerId="Windows Live" clId="Web-{90619970-6A27-435F-BB45-1C692A1360A1}" dt="2024-08-19T20:36:08.015" v="169"/>
          <ac:picMkLst>
            <pc:docMk/>
            <pc:sldMk cId="3391920195" sldId="262"/>
            <ac:picMk id="7" creationId="{1C63EEF3-9F28-0754-9EC2-0F50DEDEC4C6}"/>
          </ac:picMkLst>
        </pc:picChg>
      </pc:sldChg>
      <pc:sldChg chg="add del">
        <pc:chgData name="Jacob Nava" userId="fdaee0581a9a3106" providerId="Windows Live" clId="Web-{90619970-6A27-435F-BB45-1C692A1360A1}" dt="2024-08-19T21:10:09.705" v="660"/>
        <pc:sldMkLst>
          <pc:docMk/>
          <pc:sldMk cId="3954418696" sldId="264"/>
        </pc:sldMkLst>
      </pc:sldChg>
      <pc:sldChg chg="add del">
        <pc:chgData name="Jacob Nava" userId="fdaee0581a9a3106" providerId="Windows Live" clId="Web-{90619970-6A27-435F-BB45-1C692A1360A1}" dt="2024-08-19T21:10:07.252" v="658"/>
        <pc:sldMkLst>
          <pc:docMk/>
          <pc:sldMk cId="535137754" sldId="266"/>
        </pc:sldMkLst>
      </pc:sldChg>
      <pc:sldChg chg="add del">
        <pc:chgData name="Jacob Nava" userId="fdaee0581a9a3106" providerId="Windows Live" clId="Web-{90619970-6A27-435F-BB45-1C692A1360A1}" dt="2024-08-19T21:10:06.220" v="657"/>
        <pc:sldMkLst>
          <pc:docMk/>
          <pc:sldMk cId="2842550177" sldId="267"/>
        </pc:sldMkLst>
      </pc:sldChg>
      <pc:sldChg chg="add del">
        <pc:chgData name="Jacob Nava" userId="fdaee0581a9a3106" providerId="Windows Live" clId="Web-{90619970-6A27-435F-BB45-1C692A1360A1}" dt="2024-08-19T20:42:40.793" v="318"/>
        <pc:sldMkLst>
          <pc:docMk/>
          <pc:sldMk cId="1969148242" sldId="270"/>
        </pc:sldMkLst>
      </pc:sldChg>
      <pc:sldChg chg="add del">
        <pc:chgData name="Jacob Nava" userId="fdaee0581a9a3106" providerId="Windows Live" clId="Web-{90619970-6A27-435F-BB45-1C692A1360A1}" dt="2024-08-19T21:10:09.033" v="659"/>
        <pc:sldMkLst>
          <pc:docMk/>
          <pc:sldMk cId="2212390105" sldId="271"/>
        </pc:sldMkLst>
      </pc:sldChg>
      <pc:sldChg chg="add del">
        <pc:chgData name="Jacob Nava" userId="fdaee0581a9a3106" providerId="Windows Live" clId="Web-{90619970-6A27-435F-BB45-1C692A1360A1}" dt="2024-08-19T21:10:04.439" v="656"/>
        <pc:sldMkLst>
          <pc:docMk/>
          <pc:sldMk cId="3846097653" sldId="272"/>
        </pc:sldMkLst>
      </pc:sldChg>
      <pc:sldChg chg="add del">
        <pc:chgData name="Jacob Nava" userId="fdaee0581a9a3106" providerId="Windows Live" clId="Web-{90619970-6A27-435F-BB45-1C692A1360A1}" dt="2024-08-19T21:10:03.705" v="655"/>
        <pc:sldMkLst>
          <pc:docMk/>
          <pc:sldMk cId="3888851407" sldId="273"/>
        </pc:sldMkLst>
      </pc:sldChg>
      <pc:sldChg chg="add del">
        <pc:chgData name="Jacob Nava" userId="fdaee0581a9a3106" providerId="Windows Live" clId="Web-{90619970-6A27-435F-BB45-1C692A1360A1}" dt="2024-08-19T21:10:02.814" v="654"/>
        <pc:sldMkLst>
          <pc:docMk/>
          <pc:sldMk cId="3834775910" sldId="274"/>
        </pc:sldMkLst>
      </pc:sldChg>
      <pc:sldChg chg="add del">
        <pc:chgData name="Jacob Nava" userId="fdaee0581a9a3106" providerId="Windows Live" clId="Web-{90619970-6A27-435F-BB45-1C692A1360A1}" dt="2024-08-19T21:10:02.080" v="653"/>
        <pc:sldMkLst>
          <pc:docMk/>
          <pc:sldMk cId="3966486506" sldId="275"/>
        </pc:sldMkLst>
      </pc:sldChg>
      <pc:sldChg chg="addSp delSp modSp add replId">
        <pc:chgData name="Jacob Nava" userId="fdaee0581a9a3106" providerId="Windows Live" clId="Web-{90619970-6A27-435F-BB45-1C692A1360A1}" dt="2024-08-19T20:52:36.437" v="483" actId="1076"/>
        <pc:sldMkLst>
          <pc:docMk/>
          <pc:sldMk cId="3231984716" sldId="276"/>
        </pc:sldMkLst>
        <pc:spChg chg="mod">
          <ac:chgData name="Jacob Nava" userId="fdaee0581a9a3106" providerId="Windows Live" clId="Web-{90619970-6A27-435F-BB45-1C692A1360A1}" dt="2024-08-19T20:52:36.437" v="483" actId="1076"/>
          <ac:spMkLst>
            <pc:docMk/>
            <pc:sldMk cId="3231984716" sldId="276"/>
            <ac:spMk id="2" creationId="{3A5683CF-AE97-9623-270D-D3DCF09B36AD}"/>
          </ac:spMkLst>
        </pc:spChg>
        <pc:spChg chg="add del mod">
          <ac:chgData name="Jacob Nava" userId="fdaee0581a9a3106" providerId="Windows Live" clId="Web-{90619970-6A27-435F-BB45-1C692A1360A1}" dt="2024-08-19T20:42:45.496" v="320"/>
          <ac:spMkLst>
            <pc:docMk/>
            <pc:sldMk cId="3231984716" sldId="276"/>
            <ac:spMk id="4" creationId="{1DDA740D-746F-FCBB-A159-1160D79BD0CD}"/>
          </ac:spMkLst>
        </pc:spChg>
        <pc:spChg chg="mod">
          <ac:chgData name="Jacob Nava" userId="fdaee0581a9a3106" providerId="Windows Live" clId="Web-{90619970-6A27-435F-BB45-1C692A1360A1}" dt="2024-08-19T20:52:13.967" v="481" actId="20577"/>
          <ac:spMkLst>
            <pc:docMk/>
            <pc:sldMk cId="3231984716" sldId="276"/>
            <ac:spMk id="8" creationId="{A6646996-A130-5563-99B7-30EB9052D91F}"/>
          </ac:spMkLst>
        </pc:spChg>
        <pc:picChg chg="del">
          <ac:chgData name="Jacob Nava" userId="fdaee0581a9a3106" providerId="Windows Live" clId="Web-{90619970-6A27-435F-BB45-1C692A1360A1}" dt="2024-08-19T20:42:43.027" v="319"/>
          <ac:picMkLst>
            <pc:docMk/>
            <pc:sldMk cId="3231984716" sldId="276"/>
            <ac:picMk id="5" creationId="{7B5C4343-1E4F-1772-D811-C325A6BD2D0E}"/>
          </ac:picMkLst>
        </pc:picChg>
        <pc:picChg chg="add mod ord modCrop">
          <ac:chgData name="Jacob Nava" userId="fdaee0581a9a3106" providerId="Windows Live" clId="Web-{90619970-6A27-435F-BB45-1C692A1360A1}" dt="2024-08-19T20:50:41.871" v="425" actId="1076"/>
          <ac:picMkLst>
            <pc:docMk/>
            <pc:sldMk cId="3231984716" sldId="276"/>
            <ac:picMk id="6" creationId="{457DE5ED-7ABD-1D8C-5602-53E855EED63F}"/>
          </ac:picMkLst>
        </pc:picChg>
        <pc:picChg chg="add mod modCrop">
          <ac:chgData name="Jacob Nava" userId="fdaee0581a9a3106" providerId="Windows Live" clId="Web-{90619970-6A27-435F-BB45-1C692A1360A1}" dt="2024-08-19T20:52:24.765" v="482" actId="14100"/>
          <ac:picMkLst>
            <pc:docMk/>
            <pc:sldMk cId="3231984716" sldId="276"/>
            <ac:picMk id="7" creationId="{561BA046-B93B-0B74-0EFE-0988CF983EDB}"/>
          </ac:picMkLst>
        </pc:picChg>
      </pc:sldChg>
      <pc:sldChg chg="addSp delSp modSp add ord replId">
        <pc:chgData name="Jacob Nava" userId="fdaee0581a9a3106" providerId="Windows Live" clId="Web-{90619970-6A27-435F-BB45-1C692A1360A1}" dt="2024-08-19T22:19:47.003" v="886" actId="20577"/>
        <pc:sldMkLst>
          <pc:docMk/>
          <pc:sldMk cId="1797845516" sldId="277"/>
        </pc:sldMkLst>
        <pc:spChg chg="mod">
          <ac:chgData name="Jacob Nava" userId="fdaee0581a9a3106" providerId="Windows Live" clId="Web-{90619970-6A27-435F-BB45-1C692A1360A1}" dt="2024-08-19T22:19:47.003" v="886" actId="20577"/>
          <ac:spMkLst>
            <pc:docMk/>
            <pc:sldMk cId="1797845516" sldId="277"/>
            <ac:spMk id="2" creationId="{3A5683CF-AE97-9623-270D-D3DCF09B36AD}"/>
          </ac:spMkLst>
        </pc:spChg>
        <pc:spChg chg="add del mod">
          <ac:chgData name="Jacob Nava" userId="fdaee0581a9a3106" providerId="Windows Live" clId="Web-{90619970-6A27-435F-BB45-1C692A1360A1}" dt="2024-08-19T20:57:28.102" v="492"/>
          <ac:spMkLst>
            <pc:docMk/>
            <pc:sldMk cId="1797845516" sldId="277"/>
            <ac:spMk id="4" creationId="{45C6E96C-CD1A-29CC-E47B-0493C25402B2}"/>
          </ac:spMkLst>
        </pc:spChg>
        <pc:spChg chg="mod">
          <ac:chgData name="Jacob Nava" userId="fdaee0581a9a3106" providerId="Windows Live" clId="Web-{90619970-6A27-435F-BB45-1C692A1360A1}" dt="2024-08-19T20:58:54.730" v="540" actId="20577"/>
          <ac:spMkLst>
            <pc:docMk/>
            <pc:sldMk cId="1797845516" sldId="277"/>
            <ac:spMk id="8" creationId="{A6646996-A130-5563-99B7-30EB9052D91F}"/>
          </ac:spMkLst>
        </pc:spChg>
        <pc:picChg chg="del">
          <ac:chgData name="Jacob Nava" userId="fdaee0581a9a3106" providerId="Windows Live" clId="Web-{90619970-6A27-435F-BB45-1C692A1360A1}" dt="2024-08-19T20:57:02.852" v="491"/>
          <ac:picMkLst>
            <pc:docMk/>
            <pc:sldMk cId="1797845516" sldId="277"/>
            <ac:picMk id="5" creationId="{7B5C4343-1E4F-1772-D811-C325A6BD2D0E}"/>
          </ac:picMkLst>
        </pc:picChg>
        <pc:picChg chg="add mod ord modCrop">
          <ac:chgData name="Jacob Nava" userId="fdaee0581a9a3106" providerId="Windows Live" clId="Web-{90619970-6A27-435F-BB45-1C692A1360A1}" dt="2024-08-19T20:58:03.478" v="503" actId="1076"/>
          <ac:picMkLst>
            <pc:docMk/>
            <pc:sldMk cId="1797845516" sldId="277"/>
            <ac:picMk id="6" creationId="{613CCDC9-7C06-EA92-D54B-1C89056D4403}"/>
          </ac:picMkLst>
        </pc:picChg>
      </pc:sldChg>
      <pc:sldChg chg="addSp delSp modSp add replId">
        <pc:chgData name="Jacob Nava" userId="fdaee0581a9a3106" providerId="Windows Live" clId="Web-{90619970-6A27-435F-BB45-1C692A1360A1}" dt="2024-08-19T21:19:23.426" v="730" actId="1076"/>
        <pc:sldMkLst>
          <pc:docMk/>
          <pc:sldMk cId="1962063183" sldId="278"/>
        </pc:sldMkLst>
        <pc:spChg chg="mod">
          <ac:chgData name="Jacob Nava" userId="fdaee0581a9a3106" providerId="Windows Live" clId="Web-{90619970-6A27-435F-BB45-1C692A1360A1}" dt="2024-08-19T21:19:23.426" v="730" actId="1076"/>
          <ac:spMkLst>
            <pc:docMk/>
            <pc:sldMk cId="1962063183" sldId="278"/>
            <ac:spMk id="2" creationId="{3A5683CF-AE97-9623-270D-D3DCF09B36AD}"/>
          </ac:spMkLst>
        </pc:spChg>
        <pc:spChg chg="add del mod">
          <ac:chgData name="Jacob Nava" userId="fdaee0581a9a3106" providerId="Windows Live" clId="Web-{90619970-6A27-435F-BB45-1C692A1360A1}" dt="2024-08-19T21:00:37.186" v="543"/>
          <ac:spMkLst>
            <pc:docMk/>
            <pc:sldMk cId="1962063183" sldId="278"/>
            <ac:spMk id="4" creationId="{8BDCDD6A-F4E7-1847-1B76-24378A4AFA16}"/>
          </ac:spMkLst>
        </pc:spChg>
        <pc:spChg chg="mod">
          <ac:chgData name="Jacob Nava" userId="fdaee0581a9a3106" providerId="Windows Live" clId="Web-{90619970-6A27-435F-BB45-1C692A1360A1}" dt="2024-08-19T21:16:34.233" v="703" actId="1076"/>
          <ac:spMkLst>
            <pc:docMk/>
            <pc:sldMk cId="1962063183" sldId="278"/>
            <ac:spMk id="8" creationId="{A6646996-A130-5563-99B7-30EB9052D91F}"/>
          </ac:spMkLst>
        </pc:spChg>
        <pc:spChg chg="add del mod">
          <ac:chgData name="Jacob Nava" userId="fdaee0581a9a3106" providerId="Windows Live" clId="Web-{90619970-6A27-435F-BB45-1C692A1360A1}" dt="2024-08-19T21:15:31.199" v="675"/>
          <ac:spMkLst>
            <pc:docMk/>
            <pc:sldMk cId="1962063183" sldId="278"/>
            <ac:spMk id="9" creationId="{829067F8-615D-5D8C-21E0-4F2FFF6D8333}"/>
          </ac:spMkLst>
        </pc:spChg>
        <pc:picChg chg="add del mod ord modCrop">
          <ac:chgData name="Jacob Nava" userId="fdaee0581a9a3106" providerId="Windows Live" clId="Web-{90619970-6A27-435F-BB45-1C692A1360A1}" dt="2024-08-19T21:15:04.245" v="661"/>
          <ac:picMkLst>
            <pc:docMk/>
            <pc:sldMk cId="1962063183" sldId="278"/>
            <ac:picMk id="5" creationId="{0497916B-B73F-C98C-1B7C-1A2000CD62D7}"/>
          </ac:picMkLst>
        </pc:picChg>
        <pc:picChg chg="del">
          <ac:chgData name="Jacob Nava" userId="fdaee0581a9a3106" providerId="Windows Live" clId="Web-{90619970-6A27-435F-BB45-1C692A1360A1}" dt="2024-08-19T20:59:55.888" v="542"/>
          <ac:picMkLst>
            <pc:docMk/>
            <pc:sldMk cId="1962063183" sldId="278"/>
            <ac:picMk id="6" creationId="{613CCDC9-7C06-EA92-D54B-1C89056D4403}"/>
          </ac:picMkLst>
        </pc:picChg>
        <pc:picChg chg="add mod ord modCrop">
          <ac:chgData name="Jacob Nava" userId="fdaee0581a9a3106" providerId="Windows Live" clId="Web-{90619970-6A27-435F-BB45-1C692A1360A1}" dt="2024-08-19T21:15:52.794" v="683" actId="1076"/>
          <ac:picMkLst>
            <pc:docMk/>
            <pc:sldMk cId="1962063183" sldId="278"/>
            <ac:picMk id="10" creationId="{503E9DD5-9AEC-676E-4A8B-36C679D62A65}"/>
          </ac:picMkLst>
        </pc:picChg>
      </pc:sldChg>
      <pc:sldChg chg="addSp delSp modSp add replId">
        <pc:chgData name="Jacob Nava" userId="fdaee0581a9a3106" providerId="Windows Live" clId="Web-{90619970-6A27-435F-BB45-1C692A1360A1}" dt="2024-08-19T21:19:55.114" v="736" actId="14100"/>
        <pc:sldMkLst>
          <pc:docMk/>
          <pc:sldMk cId="1401793408" sldId="279"/>
        </pc:sldMkLst>
        <pc:spChg chg="mod">
          <ac:chgData name="Jacob Nava" userId="fdaee0581a9a3106" providerId="Windows Live" clId="Web-{90619970-6A27-435F-BB45-1C692A1360A1}" dt="2024-08-19T21:19:28.113" v="731" actId="1076"/>
          <ac:spMkLst>
            <pc:docMk/>
            <pc:sldMk cId="1401793408" sldId="279"/>
            <ac:spMk id="2" creationId="{3A5683CF-AE97-9623-270D-D3DCF09B36AD}"/>
          </ac:spMkLst>
        </pc:spChg>
        <pc:spChg chg="add del mod">
          <ac:chgData name="Jacob Nava" userId="fdaee0581a9a3106" providerId="Windows Live" clId="Web-{90619970-6A27-435F-BB45-1C692A1360A1}" dt="2024-08-19T21:18:03.564" v="709"/>
          <ac:spMkLst>
            <pc:docMk/>
            <pc:sldMk cId="1401793408" sldId="279"/>
            <ac:spMk id="4" creationId="{80CEDBE8-CBA8-9ECD-6F88-65D76C30B818}"/>
          </ac:spMkLst>
        </pc:spChg>
        <pc:spChg chg="mod">
          <ac:chgData name="Jacob Nava" userId="fdaee0581a9a3106" providerId="Windows Live" clId="Web-{90619970-6A27-435F-BB45-1C692A1360A1}" dt="2024-08-19T21:18:55.831" v="726" actId="20577"/>
          <ac:spMkLst>
            <pc:docMk/>
            <pc:sldMk cId="1401793408" sldId="279"/>
            <ac:spMk id="8" creationId="{A6646996-A130-5563-99B7-30EB9052D91F}"/>
          </ac:spMkLst>
        </pc:spChg>
        <pc:picChg chg="add mod ord modCrop">
          <ac:chgData name="Jacob Nava" userId="fdaee0581a9a3106" providerId="Windows Live" clId="Web-{90619970-6A27-435F-BB45-1C692A1360A1}" dt="2024-08-19T21:19:55.114" v="736" actId="14100"/>
          <ac:picMkLst>
            <pc:docMk/>
            <pc:sldMk cId="1401793408" sldId="279"/>
            <ac:picMk id="5" creationId="{29F4913E-A970-72AF-21C0-9975F77B35DF}"/>
          </ac:picMkLst>
        </pc:picChg>
        <pc:picChg chg="del">
          <ac:chgData name="Jacob Nava" userId="fdaee0581a9a3106" providerId="Windows Live" clId="Web-{90619970-6A27-435F-BB45-1C692A1360A1}" dt="2024-08-19T21:18:00.485" v="708"/>
          <ac:picMkLst>
            <pc:docMk/>
            <pc:sldMk cId="1401793408" sldId="279"/>
            <ac:picMk id="10" creationId="{503E9DD5-9AEC-676E-4A8B-36C679D62A65}"/>
          </ac:picMkLst>
        </pc:picChg>
      </pc:sldChg>
      <pc:sldChg chg="add del replId">
        <pc:chgData name="Jacob Nava" userId="fdaee0581a9a3106" providerId="Windows Live" clId="Web-{90619970-6A27-435F-BB45-1C692A1360A1}" dt="2024-08-19T21:16:37.733" v="704"/>
        <pc:sldMkLst>
          <pc:docMk/>
          <pc:sldMk cId="1550972587" sldId="279"/>
        </pc:sldMkLst>
      </pc:sldChg>
      <pc:sldChg chg="add del replId">
        <pc:chgData name="Jacob Nava" userId="fdaee0581a9a3106" providerId="Windows Live" clId="Web-{90619970-6A27-435F-BB45-1C692A1360A1}" dt="2024-08-19T21:16:38.467" v="705"/>
        <pc:sldMkLst>
          <pc:docMk/>
          <pc:sldMk cId="1020090057" sldId="280"/>
        </pc:sldMkLst>
      </pc:sldChg>
      <pc:sldChg chg="addSp delSp modSp add replId">
        <pc:chgData name="Jacob Nava" userId="fdaee0581a9a3106" providerId="Windows Live" clId="Web-{90619970-6A27-435F-BB45-1C692A1360A1}" dt="2024-08-19T21:27:50.395" v="846" actId="20577"/>
        <pc:sldMkLst>
          <pc:docMk/>
          <pc:sldMk cId="2412320217" sldId="280"/>
        </pc:sldMkLst>
        <pc:spChg chg="mod">
          <ac:chgData name="Jacob Nava" userId="fdaee0581a9a3106" providerId="Windows Live" clId="Web-{90619970-6A27-435F-BB45-1C692A1360A1}" dt="2024-08-19T21:27:34.597" v="830" actId="1076"/>
          <ac:spMkLst>
            <pc:docMk/>
            <pc:sldMk cId="2412320217" sldId="280"/>
            <ac:spMk id="2" creationId="{3A5683CF-AE97-9623-270D-D3DCF09B36AD}"/>
          </ac:spMkLst>
        </pc:spChg>
        <pc:spChg chg="add del mod">
          <ac:chgData name="Jacob Nava" userId="fdaee0581a9a3106" providerId="Windows Live" clId="Web-{90619970-6A27-435F-BB45-1C692A1360A1}" dt="2024-08-19T21:26:35.736" v="800"/>
          <ac:spMkLst>
            <pc:docMk/>
            <pc:sldMk cId="2412320217" sldId="280"/>
            <ac:spMk id="4" creationId="{A38EAB3D-3222-7CD3-52B8-FFEBAF566C5C}"/>
          </ac:spMkLst>
        </pc:spChg>
        <pc:spChg chg="mod">
          <ac:chgData name="Jacob Nava" userId="fdaee0581a9a3106" providerId="Windows Live" clId="Web-{90619970-6A27-435F-BB45-1C692A1360A1}" dt="2024-08-19T21:27:50.395" v="846" actId="20577"/>
          <ac:spMkLst>
            <pc:docMk/>
            <pc:sldMk cId="2412320217" sldId="280"/>
            <ac:spMk id="8" creationId="{A6646996-A130-5563-99B7-30EB9052D91F}"/>
          </ac:spMkLst>
        </pc:spChg>
        <pc:picChg chg="add mod ord modCrop">
          <ac:chgData name="Jacob Nava" userId="fdaee0581a9a3106" providerId="Windows Live" clId="Web-{90619970-6A27-435F-BB45-1C692A1360A1}" dt="2024-08-19T21:26:53.737" v="809" actId="1076"/>
          <ac:picMkLst>
            <pc:docMk/>
            <pc:sldMk cId="2412320217" sldId="280"/>
            <ac:picMk id="5" creationId="{3C5A0ED7-A5CD-F87E-CE21-CF4B3B3B22C6}"/>
          </ac:picMkLst>
        </pc:picChg>
        <pc:picChg chg="del">
          <ac:chgData name="Jacob Nava" userId="fdaee0581a9a3106" providerId="Windows Live" clId="Web-{90619970-6A27-435F-BB45-1C692A1360A1}" dt="2024-08-19T21:26:33.752" v="799"/>
          <ac:picMkLst>
            <pc:docMk/>
            <pc:sldMk cId="2412320217" sldId="280"/>
            <ac:picMk id="10" creationId="{503E9DD5-9AEC-676E-4A8B-36C679D62A65}"/>
          </ac:picMkLst>
        </pc:picChg>
      </pc:sldChg>
      <pc:sldChg chg="addSp delSp modSp add ord replId">
        <pc:chgData name="Jacob Nava" userId="fdaee0581a9a3106" providerId="Windows Live" clId="Web-{90619970-6A27-435F-BB45-1C692A1360A1}" dt="2024-08-19T21:23:59.106" v="798" actId="14100"/>
        <pc:sldMkLst>
          <pc:docMk/>
          <pc:sldMk cId="1268740700" sldId="281"/>
        </pc:sldMkLst>
        <pc:spChg chg="mod">
          <ac:chgData name="Jacob Nava" userId="fdaee0581a9a3106" providerId="Windows Live" clId="Web-{90619970-6A27-435F-BB45-1C692A1360A1}" dt="2024-08-19T21:22:25.572" v="774" actId="1076"/>
          <ac:spMkLst>
            <pc:docMk/>
            <pc:sldMk cId="1268740700" sldId="281"/>
            <ac:spMk id="2" creationId="{3A5683CF-AE97-9623-270D-D3DCF09B36AD}"/>
          </ac:spMkLst>
        </pc:spChg>
        <pc:spChg chg="add del mod">
          <ac:chgData name="Jacob Nava" userId="fdaee0581a9a3106" providerId="Windows Live" clId="Web-{90619970-6A27-435F-BB45-1C692A1360A1}" dt="2024-08-19T21:20:58.054" v="740"/>
          <ac:spMkLst>
            <pc:docMk/>
            <pc:sldMk cId="1268740700" sldId="281"/>
            <ac:spMk id="4" creationId="{B4D010D0-BE26-53C9-208D-9A1379AB3F62}"/>
          </ac:spMkLst>
        </pc:spChg>
        <pc:spChg chg="mod">
          <ac:chgData name="Jacob Nava" userId="fdaee0581a9a3106" providerId="Windows Live" clId="Web-{90619970-6A27-435F-BB45-1C692A1360A1}" dt="2024-08-19T21:22:46.401" v="785" actId="20577"/>
          <ac:spMkLst>
            <pc:docMk/>
            <pc:sldMk cId="1268740700" sldId="281"/>
            <ac:spMk id="8" creationId="{A6646996-A130-5563-99B7-30EB9052D91F}"/>
          </ac:spMkLst>
        </pc:spChg>
        <pc:spChg chg="add del mod">
          <ac:chgData name="Jacob Nava" userId="fdaee0581a9a3106" providerId="Windows Live" clId="Web-{90619970-6A27-435F-BB45-1C692A1360A1}" dt="2024-08-19T21:21:06.648" v="742"/>
          <ac:spMkLst>
            <pc:docMk/>
            <pc:sldMk cId="1268740700" sldId="281"/>
            <ac:spMk id="9" creationId="{2CDAC6FE-9815-F09D-4C1A-FAE5154C36B9}"/>
          </ac:spMkLst>
        </pc:spChg>
        <pc:picChg chg="del">
          <ac:chgData name="Jacob Nava" userId="fdaee0581a9a3106" providerId="Windows Live" clId="Web-{90619970-6A27-435F-BB45-1C692A1360A1}" dt="2024-08-19T21:20:55.022" v="739"/>
          <ac:picMkLst>
            <pc:docMk/>
            <pc:sldMk cId="1268740700" sldId="281"/>
            <ac:picMk id="5" creationId="{29F4913E-A970-72AF-21C0-9975F77B35DF}"/>
          </ac:picMkLst>
        </pc:picChg>
        <pc:picChg chg="add del mod ord">
          <ac:chgData name="Jacob Nava" userId="fdaee0581a9a3106" providerId="Windows Live" clId="Web-{90619970-6A27-435F-BB45-1C692A1360A1}" dt="2024-08-19T21:21:04.038" v="741"/>
          <ac:picMkLst>
            <pc:docMk/>
            <pc:sldMk cId="1268740700" sldId="281"/>
            <ac:picMk id="6" creationId="{C9EED4F9-2A88-9A94-1548-AD0689F955CC}"/>
          </ac:picMkLst>
        </pc:picChg>
        <pc:picChg chg="add mod ord modCrop">
          <ac:chgData name="Jacob Nava" userId="fdaee0581a9a3106" providerId="Windows Live" clId="Web-{90619970-6A27-435F-BB45-1C692A1360A1}" dt="2024-08-19T21:23:59.106" v="798" actId="14100"/>
          <ac:picMkLst>
            <pc:docMk/>
            <pc:sldMk cId="1268740700" sldId="281"/>
            <ac:picMk id="10" creationId="{CAFFAEAA-365F-4E69-A887-552EDEE60636}"/>
          </ac:picMkLst>
        </pc:picChg>
        <pc:picChg chg="add mod">
          <ac:chgData name="Jacob Nava" userId="fdaee0581a9a3106" providerId="Windows Live" clId="Web-{90619970-6A27-435F-BB45-1C692A1360A1}" dt="2024-08-19T21:23:55.669" v="797" actId="1076"/>
          <ac:picMkLst>
            <pc:docMk/>
            <pc:sldMk cId="1268740700" sldId="281"/>
            <ac:picMk id="11" creationId="{54EE7430-AA7E-0939-D976-B3ACD5E44BDB}"/>
          </ac:picMkLst>
        </pc:picChg>
      </pc:sldChg>
      <pc:sldChg chg="addSp delSp modSp add replId">
        <pc:chgData name="Jacob Nava" userId="fdaee0581a9a3106" providerId="Windows Live" clId="Web-{90619970-6A27-435F-BB45-1C692A1360A1}" dt="2024-08-19T22:21:21.288" v="929" actId="20577"/>
        <pc:sldMkLst>
          <pc:docMk/>
          <pc:sldMk cId="1293212211" sldId="282"/>
        </pc:sldMkLst>
        <pc:spChg chg="mod">
          <ac:chgData name="Jacob Nava" userId="fdaee0581a9a3106" providerId="Windows Live" clId="Web-{90619970-6A27-435F-BB45-1C692A1360A1}" dt="2024-08-19T22:20:38.396" v="903" actId="1076"/>
          <ac:spMkLst>
            <pc:docMk/>
            <pc:sldMk cId="1293212211" sldId="282"/>
            <ac:spMk id="2" creationId="{3A5683CF-AE97-9623-270D-D3DCF09B36AD}"/>
          </ac:spMkLst>
        </pc:spChg>
        <pc:spChg chg="add del mod">
          <ac:chgData name="Jacob Nava" userId="fdaee0581a9a3106" providerId="Windows Live" clId="Web-{90619970-6A27-435F-BB45-1C692A1360A1}" dt="2024-08-19T22:20:02.535" v="891"/>
          <ac:spMkLst>
            <pc:docMk/>
            <pc:sldMk cId="1293212211" sldId="282"/>
            <ac:spMk id="4" creationId="{0FA74EDA-A0B3-E85C-2613-12D04F658165}"/>
          </ac:spMkLst>
        </pc:spChg>
        <pc:spChg chg="mod">
          <ac:chgData name="Jacob Nava" userId="fdaee0581a9a3106" providerId="Windows Live" clId="Web-{90619970-6A27-435F-BB45-1C692A1360A1}" dt="2024-08-19T22:21:21.288" v="929" actId="20577"/>
          <ac:spMkLst>
            <pc:docMk/>
            <pc:sldMk cId="1293212211" sldId="282"/>
            <ac:spMk id="8" creationId="{A6646996-A130-5563-99B7-30EB9052D91F}"/>
          </ac:spMkLst>
        </pc:spChg>
        <pc:picChg chg="add mod ord modCrop">
          <ac:chgData name="Jacob Nava" userId="fdaee0581a9a3106" providerId="Windows Live" clId="Web-{90619970-6A27-435F-BB45-1C692A1360A1}" dt="2024-08-19T22:20:33.818" v="902" actId="14100"/>
          <ac:picMkLst>
            <pc:docMk/>
            <pc:sldMk cId="1293212211" sldId="282"/>
            <ac:picMk id="5" creationId="{7518BFC5-B0A7-32C5-5EAB-BE4CF0904485}"/>
          </ac:picMkLst>
        </pc:picChg>
        <pc:picChg chg="del">
          <ac:chgData name="Jacob Nava" userId="fdaee0581a9a3106" providerId="Windows Live" clId="Web-{90619970-6A27-435F-BB45-1C692A1360A1}" dt="2024-08-19T22:19:08.017" v="874"/>
          <ac:picMkLst>
            <pc:docMk/>
            <pc:sldMk cId="1293212211" sldId="282"/>
            <ac:picMk id="6" creationId="{613CCDC9-7C06-EA92-D54B-1C89056D4403}"/>
          </ac:picMkLst>
        </pc:picChg>
      </pc:sldChg>
      <pc:sldChg chg="modSp add del ord replId">
        <pc:chgData name="Jacob Nava" userId="fdaee0581a9a3106" providerId="Windows Live" clId="Web-{90619970-6A27-435F-BB45-1C692A1360A1}" dt="2024-08-19T22:13:09.206" v="872"/>
        <pc:sldMkLst>
          <pc:docMk/>
          <pc:sldMk cId="2386443070" sldId="282"/>
        </pc:sldMkLst>
        <pc:spChg chg="mod">
          <ac:chgData name="Jacob Nava" userId="fdaee0581a9a3106" providerId="Windows Live" clId="Web-{90619970-6A27-435F-BB45-1C692A1360A1}" dt="2024-08-19T22:13:06.018" v="871" actId="20577"/>
          <ac:spMkLst>
            <pc:docMk/>
            <pc:sldMk cId="2386443070" sldId="282"/>
            <ac:spMk id="2" creationId="{56A0A221-E991-D123-2704-277DCEA4D8BD}"/>
          </ac:spMkLst>
        </pc:spChg>
      </pc:sldChg>
      <pc:sldMasterChg chg="add addSldLayout">
        <pc:chgData name="Jacob Nava" userId="fdaee0581a9a3106" providerId="Windows Live" clId="Web-{90619970-6A27-435F-BB45-1C692A1360A1}" dt="2024-08-19T20:20:55.704" v="31"/>
        <pc:sldMasterMkLst>
          <pc:docMk/>
          <pc:sldMasterMk cId="286998767" sldId="2147483737"/>
        </pc:sldMasterMkLst>
        <pc:sldLayoutChg chg="add">
          <pc:chgData name="Jacob Nava" userId="fdaee0581a9a3106" providerId="Windows Live" clId="Web-{90619970-6A27-435F-BB45-1C692A1360A1}" dt="2024-08-19T20:20:55.704" v="31"/>
          <pc:sldLayoutMkLst>
            <pc:docMk/>
            <pc:sldMasterMk cId="286998767" sldId="2147483737"/>
            <pc:sldLayoutMk cId="503582185" sldId="2147483726"/>
          </pc:sldLayoutMkLst>
        </pc:sldLayoutChg>
        <pc:sldLayoutChg chg="add">
          <pc:chgData name="Jacob Nava" userId="fdaee0581a9a3106" providerId="Windows Live" clId="Web-{90619970-6A27-435F-BB45-1C692A1360A1}" dt="2024-08-19T20:20:55.704" v="31"/>
          <pc:sldLayoutMkLst>
            <pc:docMk/>
            <pc:sldMasterMk cId="286998767" sldId="2147483737"/>
            <pc:sldLayoutMk cId="2111044551" sldId="2147483727"/>
          </pc:sldLayoutMkLst>
        </pc:sldLayoutChg>
        <pc:sldLayoutChg chg="add">
          <pc:chgData name="Jacob Nava" userId="fdaee0581a9a3106" providerId="Windows Live" clId="Web-{90619970-6A27-435F-BB45-1C692A1360A1}" dt="2024-08-19T20:20:55.704" v="31"/>
          <pc:sldLayoutMkLst>
            <pc:docMk/>
            <pc:sldMasterMk cId="286998767" sldId="2147483737"/>
            <pc:sldLayoutMk cId="2104252216" sldId="2147483728"/>
          </pc:sldLayoutMkLst>
        </pc:sldLayoutChg>
        <pc:sldLayoutChg chg="add">
          <pc:chgData name="Jacob Nava" userId="fdaee0581a9a3106" providerId="Windows Live" clId="Web-{90619970-6A27-435F-BB45-1C692A1360A1}" dt="2024-08-19T20:20:55.704" v="31"/>
          <pc:sldLayoutMkLst>
            <pc:docMk/>
            <pc:sldMasterMk cId="286998767" sldId="2147483737"/>
            <pc:sldLayoutMk cId="4271683353" sldId="2147483729"/>
          </pc:sldLayoutMkLst>
        </pc:sldLayoutChg>
        <pc:sldLayoutChg chg="add">
          <pc:chgData name="Jacob Nava" userId="fdaee0581a9a3106" providerId="Windows Live" clId="Web-{90619970-6A27-435F-BB45-1C692A1360A1}" dt="2024-08-19T20:20:55.704" v="31"/>
          <pc:sldLayoutMkLst>
            <pc:docMk/>
            <pc:sldMasterMk cId="286998767" sldId="2147483737"/>
            <pc:sldLayoutMk cId="3899342577" sldId="2147483730"/>
          </pc:sldLayoutMkLst>
        </pc:sldLayoutChg>
        <pc:sldLayoutChg chg="add">
          <pc:chgData name="Jacob Nava" userId="fdaee0581a9a3106" providerId="Windows Live" clId="Web-{90619970-6A27-435F-BB45-1C692A1360A1}" dt="2024-08-19T20:20:55.704" v="31"/>
          <pc:sldLayoutMkLst>
            <pc:docMk/>
            <pc:sldMasterMk cId="286998767" sldId="2147483737"/>
            <pc:sldLayoutMk cId="1326111936" sldId="2147483731"/>
          </pc:sldLayoutMkLst>
        </pc:sldLayoutChg>
        <pc:sldLayoutChg chg="add">
          <pc:chgData name="Jacob Nava" userId="fdaee0581a9a3106" providerId="Windows Live" clId="Web-{90619970-6A27-435F-BB45-1C692A1360A1}" dt="2024-08-19T20:20:55.704" v="31"/>
          <pc:sldLayoutMkLst>
            <pc:docMk/>
            <pc:sldMasterMk cId="286998767" sldId="2147483737"/>
            <pc:sldLayoutMk cId="3660743603" sldId="2147483732"/>
          </pc:sldLayoutMkLst>
        </pc:sldLayoutChg>
        <pc:sldLayoutChg chg="add">
          <pc:chgData name="Jacob Nava" userId="fdaee0581a9a3106" providerId="Windows Live" clId="Web-{90619970-6A27-435F-BB45-1C692A1360A1}" dt="2024-08-19T20:20:55.704" v="31"/>
          <pc:sldLayoutMkLst>
            <pc:docMk/>
            <pc:sldMasterMk cId="286998767" sldId="2147483737"/>
            <pc:sldLayoutMk cId="4130701508" sldId="2147483733"/>
          </pc:sldLayoutMkLst>
        </pc:sldLayoutChg>
        <pc:sldLayoutChg chg="add">
          <pc:chgData name="Jacob Nava" userId="fdaee0581a9a3106" providerId="Windows Live" clId="Web-{90619970-6A27-435F-BB45-1C692A1360A1}" dt="2024-08-19T20:20:55.704" v="31"/>
          <pc:sldLayoutMkLst>
            <pc:docMk/>
            <pc:sldMasterMk cId="286998767" sldId="2147483737"/>
            <pc:sldLayoutMk cId="3308768450" sldId="2147483734"/>
          </pc:sldLayoutMkLst>
        </pc:sldLayoutChg>
        <pc:sldLayoutChg chg="add">
          <pc:chgData name="Jacob Nava" userId="fdaee0581a9a3106" providerId="Windows Live" clId="Web-{90619970-6A27-435F-BB45-1C692A1360A1}" dt="2024-08-19T20:20:55.704" v="31"/>
          <pc:sldLayoutMkLst>
            <pc:docMk/>
            <pc:sldMasterMk cId="286998767" sldId="2147483737"/>
            <pc:sldLayoutMk cId="2998826983" sldId="2147483735"/>
          </pc:sldLayoutMkLst>
        </pc:sldLayoutChg>
        <pc:sldLayoutChg chg="add">
          <pc:chgData name="Jacob Nava" userId="fdaee0581a9a3106" providerId="Windows Live" clId="Web-{90619970-6A27-435F-BB45-1C692A1360A1}" dt="2024-08-19T20:20:55.704" v="31"/>
          <pc:sldLayoutMkLst>
            <pc:docMk/>
            <pc:sldMasterMk cId="286998767" sldId="2147483737"/>
            <pc:sldLayoutMk cId="2923046305" sldId="2147483736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8/19/2024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43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01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68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26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463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425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821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44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522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6833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11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87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0" r:id="rId6"/>
    <p:sldLayoutId id="2147483726" r:id="rId7"/>
    <p:sldLayoutId id="2147483727" r:id="rId8"/>
    <p:sldLayoutId id="2147483728" r:id="rId9"/>
    <p:sldLayoutId id="2147483729" r:id="rId10"/>
    <p:sldLayoutId id="214748373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0247FD0E-C93A-490E-9994-C79DC8977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515" y="1247140"/>
            <a:ext cx="9512395" cy="3450844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4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Firewall and IDS Configuration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515" y="4818126"/>
            <a:ext cx="9512395" cy="1268984"/>
          </a:xfrm>
        </p:spPr>
        <p:txBody>
          <a:bodyPr>
            <a:normAutofit/>
          </a:bodyPr>
          <a:lstStyle/>
          <a:p>
            <a:r>
              <a:rPr lang="en-US" dirty="0"/>
              <a:t>By: Jacob Nava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D77B2DF-AF44-4996-BBFD-5DF9162BE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F6BECB9-A7FC-400F-8502-97A13BB87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49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683CF-AE97-9623-270D-D3DCF09B3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15" y="-2313"/>
            <a:ext cx="4091662" cy="957550"/>
          </a:xfrm>
        </p:spPr>
        <p:txBody>
          <a:bodyPr/>
          <a:lstStyle/>
          <a:p>
            <a:r>
              <a:rPr lang="en-US" dirty="0"/>
              <a:t>Alert of Xmas Scan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646996-A130-5563-99B7-30EB9052D91F}"/>
              </a:ext>
            </a:extLst>
          </p:cNvPr>
          <p:cNvSpPr txBox="1"/>
          <p:nvPr/>
        </p:nvSpPr>
        <p:spPr>
          <a:xfrm>
            <a:off x="1253526" y="1394776"/>
            <a:ext cx="360096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Xmas scan from kali untrusted to 10.200.0.12</a:t>
            </a:r>
          </a:p>
        </p:txBody>
      </p:sp>
      <p:pic>
        <p:nvPicPr>
          <p:cNvPr id="10" name="Picture Placeholder 9" descr="A screenshot of a computer&#10;&#10;Description automatically generated">
            <a:extLst>
              <a:ext uri="{FF2B5EF4-FFF2-40B4-BE49-F238E27FC236}">
                <a16:creationId xmlns:a16="http://schemas.microsoft.com/office/drawing/2014/main" id="{503E9DD5-9AEC-676E-4A8B-36C679D62A6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-739" r="100"/>
          <a:stretch/>
        </p:blipFill>
        <p:spPr>
          <a:xfrm>
            <a:off x="4969080" y="1317981"/>
            <a:ext cx="6938985" cy="5238601"/>
          </a:xfrm>
        </p:spPr>
      </p:pic>
    </p:spTree>
    <p:extLst>
      <p:ext uri="{BB962C8B-B14F-4D97-AF65-F5344CB8AC3E}">
        <p14:creationId xmlns:p14="http://schemas.microsoft.com/office/powerpoint/2010/main" val="1962063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683CF-AE97-9623-270D-D3DCF09B3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1768" y="-2313"/>
            <a:ext cx="2799156" cy="957550"/>
          </a:xfrm>
        </p:spPr>
        <p:txBody>
          <a:bodyPr/>
          <a:lstStyle/>
          <a:p>
            <a:r>
              <a:rPr lang="en-US" dirty="0"/>
              <a:t>Alert of FTP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646996-A130-5563-99B7-30EB9052D91F}"/>
              </a:ext>
            </a:extLst>
          </p:cNvPr>
          <p:cNvSpPr txBox="1"/>
          <p:nvPr/>
        </p:nvSpPr>
        <p:spPr>
          <a:xfrm>
            <a:off x="1253526" y="1394776"/>
            <a:ext cx="360096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FTP from kali untrusted to 10.200.0.12</a:t>
            </a:r>
          </a:p>
        </p:txBody>
      </p:sp>
      <p:pic>
        <p:nvPicPr>
          <p:cNvPr id="5" name="Picture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9F4913E-A970-72AF-21C0-9975F77B35D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8" b="-299"/>
          <a:stretch/>
        </p:blipFill>
        <p:spPr>
          <a:xfrm>
            <a:off x="4853334" y="1389562"/>
            <a:ext cx="7009788" cy="5195915"/>
          </a:xfrm>
        </p:spPr>
      </p:pic>
    </p:spTree>
    <p:extLst>
      <p:ext uri="{BB962C8B-B14F-4D97-AF65-F5344CB8AC3E}">
        <p14:creationId xmlns:p14="http://schemas.microsoft.com/office/powerpoint/2010/main" val="1401793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683CF-AE97-9623-270D-D3DCF09B3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0325" y="-2313"/>
            <a:ext cx="5442042" cy="957550"/>
          </a:xfrm>
        </p:spPr>
        <p:txBody>
          <a:bodyPr/>
          <a:lstStyle/>
          <a:p>
            <a:r>
              <a:rPr lang="en-US" dirty="0"/>
              <a:t>Alert of NMAP Ping Sweep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646996-A130-5563-99B7-30EB9052D91F}"/>
              </a:ext>
            </a:extLst>
          </p:cNvPr>
          <p:cNvSpPr txBox="1"/>
          <p:nvPr/>
        </p:nvSpPr>
        <p:spPr>
          <a:xfrm>
            <a:off x="1253526" y="1394776"/>
            <a:ext cx="360096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NMAP Ping Sweep from kali untrusted to 10.200.0.12</a:t>
            </a:r>
          </a:p>
        </p:txBody>
      </p:sp>
      <p:pic>
        <p:nvPicPr>
          <p:cNvPr id="5" name="Picture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C5A0ED7-A5CD-F87E-CE21-CF4B3B3B22C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r="-194"/>
          <a:stretch/>
        </p:blipFill>
        <p:spPr>
          <a:xfrm>
            <a:off x="5046245" y="1397430"/>
            <a:ext cx="6810944" cy="5092749"/>
          </a:xfrm>
        </p:spPr>
      </p:pic>
    </p:spTree>
    <p:extLst>
      <p:ext uri="{BB962C8B-B14F-4D97-AF65-F5344CB8AC3E}">
        <p14:creationId xmlns:p14="http://schemas.microsoft.com/office/powerpoint/2010/main" val="2412320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683CF-AE97-9623-270D-D3DCF09B3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3186" y="-2313"/>
            <a:ext cx="3773358" cy="957550"/>
          </a:xfrm>
        </p:spPr>
        <p:txBody>
          <a:bodyPr>
            <a:normAutofit fontScale="90000"/>
          </a:bodyPr>
          <a:lstStyle/>
          <a:p>
            <a:r>
              <a:rPr lang="en-US" dirty="0"/>
              <a:t>FTP Traffic Blocked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646996-A130-5563-99B7-30EB9052D91F}"/>
              </a:ext>
            </a:extLst>
          </p:cNvPr>
          <p:cNvSpPr txBox="1"/>
          <p:nvPr/>
        </p:nvSpPr>
        <p:spPr>
          <a:xfrm>
            <a:off x="1253526" y="1394776"/>
            <a:ext cx="360096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FTP from kali untrusted to 10.200.0.12 blocked by firewall settings</a:t>
            </a:r>
          </a:p>
        </p:txBody>
      </p:sp>
      <p:pic>
        <p:nvPicPr>
          <p:cNvPr id="10" name="Picture Placeholder 9" descr="A computer screen shot of numbers&#10;&#10;Description automatically generated">
            <a:extLst>
              <a:ext uri="{FF2B5EF4-FFF2-40B4-BE49-F238E27FC236}">
                <a16:creationId xmlns:a16="http://schemas.microsoft.com/office/drawing/2014/main" id="{CAFFAEAA-365F-4E69-A887-552EDEE6063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-258" t="242" r="344" b="1143"/>
          <a:stretch/>
        </p:blipFill>
        <p:spPr>
          <a:xfrm>
            <a:off x="1252471" y="3293370"/>
            <a:ext cx="4847613" cy="1523909"/>
          </a:xfr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54EE7430-AA7E-0939-D976-B3ACD5E44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820" y="1398607"/>
            <a:ext cx="5743778" cy="517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740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CA953C-1A3D-63C8-0D26-896014835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E4F29BDB-6574-08B3-C2B6-BC62D2729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486690" cy="39261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Based upon my previous work with my client, they have asked me to improve the security of their network. They specifically wish to implement a way to identify and log attacks against their web and production servers</a:t>
            </a:r>
          </a:p>
          <a:p>
            <a:r>
              <a:rPr lang="en-US" dirty="0">
                <a:ea typeface="+mn-lt"/>
                <a:cs typeface="+mn-lt"/>
              </a:rPr>
              <a:t>After some research, I decided that installing an IDS/IPS would meet their needs and also determined that new rules would need to be configured on the firewall</a:t>
            </a:r>
          </a:p>
          <a:p>
            <a:pPr marL="0" indent="0">
              <a:buNone/>
            </a:pPr>
            <a:endParaRPr lang="en-US" dirty="0"/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89942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0A221-E991-D123-2704-277DCEA4D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Performed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37A31-CD36-445F-F259-34AB45736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766411" cy="423481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ea typeface="+mn-lt"/>
                <a:cs typeface="+mn-lt"/>
              </a:rPr>
              <a:t>Download and install Snort on the </a:t>
            </a:r>
            <a:r>
              <a:rPr lang="en-US" sz="2400" err="1">
                <a:ea typeface="+mn-lt"/>
                <a:cs typeface="+mn-lt"/>
              </a:rPr>
              <a:t>pfSense</a:t>
            </a:r>
            <a:r>
              <a:rPr lang="en-US" sz="2400" dirty="0">
                <a:ea typeface="+mn-lt"/>
                <a:cs typeface="+mn-lt"/>
              </a:rPr>
              <a:t> firewall</a:t>
            </a:r>
            <a:endParaRPr lang="en-US" sz="2400"/>
          </a:p>
          <a:p>
            <a:pPr marL="457200" indent="-457200">
              <a:buAutoNum type="arabicPeriod"/>
            </a:pPr>
            <a:r>
              <a:rPr lang="en-US" sz="2400" dirty="0">
                <a:ea typeface="+mn-lt"/>
                <a:cs typeface="+mn-lt"/>
              </a:rPr>
              <a:t>Configured Snort to log suspicious activity on the Untrusted and DMZ interfaces</a:t>
            </a: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>
                <a:ea typeface="+mn-lt"/>
                <a:cs typeface="+mn-lt"/>
              </a:rPr>
              <a:t>Configured Snort to alert to some of the types of exploits I performed in the past on their network</a:t>
            </a:r>
          </a:p>
          <a:p>
            <a:pPr marL="457200" indent="-457200">
              <a:buAutoNum type="arabicPeriod"/>
            </a:pPr>
            <a:r>
              <a:rPr lang="en-US" sz="2400" dirty="0">
                <a:ea typeface="+mn-lt"/>
                <a:cs typeface="+mn-lt"/>
              </a:rPr>
              <a:t>Created firewall rules to block FTP traffic from the Untrusted network to the DMZ</a:t>
            </a:r>
          </a:p>
        </p:txBody>
      </p:sp>
    </p:spTree>
    <p:extLst>
      <p:ext uri="{BB962C8B-B14F-4D97-AF65-F5344CB8AC3E}">
        <p14:creationId xmlns:p14="http://schemas.microsoft.com/office/powerpoint/2010/main" val="2743854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5EA0D-5A83-09A2-1E21-1EAA6305E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1356" y="117767"/>
            <a:ext cx="6416246" cy="745348"/>
          </a:xfrm>
        </p:spPr>
        <p:txBody>
          <a:bodyPr/>
          <a:lstStyle/>
          <a:p>
            <a:r>
              <a:rPr lang="en-US" dirty="0"/>
              <a:t>Enabling of Network Adapter 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9192D-606E-8856-4055-526757675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96546" y="863115"/>
            <a:ext cx="4043436" cy="10511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 sz="1500" dirty="0">
                <a:latin typeface="Arial"/>
                <a:cs typeface="Arial"/>
              </a:rPr>
              <a:t>Enabled Network Adapter 4 to access the internet</a:t>
            </a:r>
          </a:p>
          <a:p>
            <a:pPr marL="457200" indent="-457200">
              <a:buAutoNum type="arabicPeriod"/>
            </a:pPr>
            <a:r>
              <a:rPr lang="en-US" sz="1500" dirty="0">
                <a:latin typeface="Arial"/>
                <a:ea typeface="+mn-lt"/>
                <a:cs typeface="Arial"/>
              </a:rPr>
              <a:t>Added Internet interface and configured</a:t>
            </a:r>
          </a:p>
        </p:txBody>
      </p:sp>
      <p:pic>
        <p:nvPicPr>
          <p:cNvPr id="6" name="Picture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BEF21968-7277-D5BA-31F4-43E42B958B7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-1150" r="-239" b="24675"/>
          <a:stretch/>
        </p:blipFill>
        <p:spPr>
          <a:xfrm>
            <a:off x="1371282" y="2389272"/>
            <a:ext cx="4215394" cy="3444654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7CDE054B-9AE6-92B5-5DDF-CA617D5B8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100" y="2218480"/>
            <a:ext cx="6213749" cy="411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099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C25BC-A26B-44C6-79C3-EB65106B3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0754" y="2579"/>
            <a:ext cx="4937958" cy="966078"/>
          </a:xfrm>
        </p:spPr>
        <p:txBody>
          <a:bodyPr>
            <a:normAutofit/>
          </a:bodyPr>
          <a:lstStyle/>
          <a:p>
            <a:r>
              <a:rPr lang="en-US" dirty="0"/>
              <a:t>Updated </a:t>
            </a:r>
            <a:r>
              <a:rPr lang="en-US" dirty="0" err="1"/>
              <a:t>pfSense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DA0A50-A099-299C-B929-80642FA93FE9}"/>
              </a:ext>
            </a:extLst>
          </p:cNvPr>
          <p:cNvSpPr txBox="1"/>
          <p:nvPr/>
        </p:nvSpPr>
        <p:spPr>
          <a:xfrm>
            <a:off x="1223728" y="1711739"/>
            <a:ext cx="294860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/>
              <a:t>Updated </a:t>
            </a:r>
            <a:r>
              <a:rPr lang="en-US" dirty="0" err="1"/>
              <a:t>pfSense</a:t>
            </a:r>
            <a:r>
              <a:rPr lang="en-US" dirty="0"/>
              <a:t> to the latest version through the system update tab</a:t>
            </a:r>
          </a:p>
        </p:txBody>
      </p:sp>
      <p:pic>
        <p:nvPicPr>
          <p:cNvPr id="5" name="Picture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368D5DD-44CE-2CD4-EBDE-F64F67CEC1E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4167" t="13554" r="4167" b="5536"/>
          <a:stretch/>
        </p:blipFill>
        <p:spPr>
          <a:xfrm>
            <a:off x="4033460" y="1183699"/>
            <a:ext cx="7310312" cy="5285636"/>
          </a:xfrm>
        </p:spPr>
      </p:pic>
    </p:spTree>
    <p:extLst>
      <p:ext uri="{BB962C8B-B14F-4D97-AF65-F5344CB8AC3E}">
        <p14:creationId xmlns:p14="http://schemas.microsoft.com/office/powerpoint/2010/main" val="3391920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683CF-AE97-9623-270D-D3DCF09B3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9060" y="-2313"/>
            <a:ext cx="4294219" cy="1169752"/>
          </a:xfrm>
        </p:spPr>
        <p:txBody>
          <a:bodyPr/>
          <a:lstStyle/>
          <a:p>
            <a:r>
              <a:rPr lang="en-US" dirty="0"/>
              <a:t>Installation of Snort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646996-A130-5563-99B7-30EB9052D91F}"/>
              </a:ext>
            </a:extLst>
          </p:cNvPr>
          <p:cNvSpPr txBox="1"/>
          <p:nvPr/>
        </p:nvSpPr>
        <p:spPr>
          <a:xfrm>
            <a:off x="1128134" y="1404422"/>
            <a:ext cx="3851752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Navigated to the Package Manager tab under the System drop 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Searched for Snort on the available packages and properly installed the latest version </a:t>
            </a:r>
          </a:p>
        </p:txBody>
      </p:sp>
      <p:pic>
        <p:nvPicPr>
          <p:cNvPr id="5" name="Picture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B5C4343-1E4F-1772-D811-C325A6BD2D0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05" b="-272"/>
          <a:stretch/>
        </p:blipFill>
        <p:spPr>
          <a:xfrm>
            <a:off x="4978726" y="1239911"/>
            <a:ext cx="6647564" cy="5189660"/>
          </a:xfrm>
        </p:spPr>
      </p:pic>
    </p:spTree>
    <p:extLst>
      <p:ext uri="{BB962C8B-B14F-4D97-AF65-F5344CB8AC3E}">
        <p14:creationId xmlns:p14="http://schemas.microsoft.com/office/powerpoint/2010/main" val="3262483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683CF-AE97-9623-270D-D3DCF09B3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984" y="219535"/>
            <a:ext cx="4863306" cy="1169752"/>
          </a:xfrm>
        </p:spPr>
        <p:txBody>
          <a:bodyPr/>
          <a:lstStyle/>
          <a:p>
            <a:r>
              <a:rPr lang="en-US" dirty="0"/>
              <a:t>Installation and updating of Snort Rules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646996-A130-5563-99B7-30EB9052D91F}"/>
              </a:ext>
            </a:extLst>
          </p:cNvPr>
          <p:cNvSpPr txBox="1"/>
          <p:nvPr/>
        </p:nvSpPr>
        <p:spPr>
          <a:xfrm>
            <a:off x="6259577" y="517030"/>
            <a:ext cx="577122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Navigated to the Snort tab under the Services drop 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Then went under the global settings and enabled Snort VRT and added my Snort </a:t>
            </a:r>
            <a:r>
              <a:rPr lang="en-US" dirty="0" err="1"/>
              <a:t>Oinkmaster</a:t>
            </a:r>
            <a:r>
              <a:rPr lang="en-US" dirty="0"/>
              <a:t>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 I went to the updates tab and added the new rulesets obtained with </a:t>
            </a:r>
            <a:r>
              <a:rPr lang="en-US" dirty="0" err="1"/>
              <a:t>Oinkmaster</a:t>
            </a:r>
            <a:r>
              <a:rPr lang="en-US" dirty="0"/>
              <a:t> code</a:t>
            </a:r>
          </a:p>
        </p:txBody>
      </p:sp>
      <p:pic>
        <p:nvPicPr>
          <p:cNvPr id="6" name="Picture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457DE5ED-7ABD-1D8C-5602-53E855EED63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7808" t="19145" r="20034" b="1325"/>
          <a:stretch/>
        </p:blipFill>
        <p:spPr>
          <a:xfrm>
            <a:off x="1207308" y="2387371"/>
            <a:ext cx="5237003" cy="3958688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561BA046-B93B-0B74-0EFE-0988CF983E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85"/>
          <a:stretch/>
        </p:blipFill>
        <p:spPr>
          <a:xfrm>
            <a:off x="6528313" y="2392099"/>
            <a:ext cx="5241033" cy="395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984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683CF-AE97-9623-270D-D3DCF09B3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9060" y="-2313"/>
            <a:ext cx="4294219" cy="1169752"/>
          </a:xfrm>
        </p:spPr>
        <p:txBody>
          <a:bodyPr/>
          <a:lstStyle/>
          <a:p>
            <a:r>
              <a:rPr lang="en-US" dirty="0"/>
              <a:t>Adding of Interfaces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646996-A130-5563-99B7-30EB9052D91F}"/>
              </a:ext>
            </a:extLst>
          </p:cNvPr>
          <p:cNvSpPr txBox="1"/>
          <p:nvPr/>
        </p:nvSpPr>
        <p:spPr>
          <a:xfrm>
            <a:off x="1128134" y="1404422"/>
            <a:ext cx="3851752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Navigated to the Snort tab under the Services drop 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Then under the Snort Interfaces tab I added the UNTRUSTED, TRUSTED, AND DMZ interfaces</a:t>
            </a:r>
          </a:p>
        </p:txBody>
      </p:sp>
      <p:pic>
        <p:nvPicPr>
          <p:cNvPr id="6" name="Picture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613CCDC9-7C06-EA92-D54B-1C89056D440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9876" t="19503" r="20149" b="21631"/>
          <a:stretch/>
        </p:blipFill>
        <p:spPr>
          <a:xfrm>
            <a:off x="4978726" y="1542260"/>
            <a:ext cx="6888662" cy="4697155"/>
          </a:xfrm>
        </p:spPr>
      </p:pic>
    </p:spTree>
    <p:extLst>
      <p:ext uri="{BB962C8B-B14F-4D97-AF65-F5344CB8AC3E}">
        <p14:creationId xmlns:p14="http://schemas.microsoft.com/office/powerpoint/2010/main" val="1797845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683CF-AE97-9623-270D-D3DCF09B3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3280" y="-2313"/>
            <a:ext cx="4962273" cy="1169752"/>
          </a:xfrm>
        </p:spPr>
        <p:txBody>
          <a:bodyPr/>
          <a:lstStyle/>
          <a:p>
            <a:r>
              <a:rPr lang="en-US" dirty="0"/>
              <a:t>Adding of Custom Rules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646996-A130-5563-99B7-30EB9052D91F}"/>
              </a:ext>
            </a:extLst>
          </p:cNvPr>
          <p:cNvSpPr txBox="1"/>
          <p:nvPr/>
        </p:nvSpPr>
        <p:spPr>
          <a:xfrm>
            <a:off x="1128134" y="1404422"/>
            <a:ext cx="3851752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Navigated to the Snort tab under the Services drop 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Then under the Snort Interfaces tab I went to edit the UNTRUSTED interface under the UNTRU Rules tab</a:t>
            </a:r>
          </a:p>
        </p:txBody>
      </p:sp>
      <p:pic>
        <p:nvPicPr>
          <p:cNvPr id="5" name="Picture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518BFC5-B0A7-32C5-5EAB-BE4CF090448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319" t="53" r="-160"/>
          <a:stretch/>
        </p:blipFill>
        <p:spPr>
          <a:xfrm>
            <a:off x="5143889" y="1258285"/>
            <a:ext cx="6805290" cy="5141112"/>
          </a:xfrm>
        </p:spPr>
      </p:pic>
    </p:spTree>
    <p:extLst>
      <p:ext uri="{BB962C8B-B14F-4D97-AF65-F5344CB8AC3E}">
        <p14:creationId xmlns:p14="http://schemas.microsoft.com/office/powerpoint/2010/main" val="1293212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InterweaveVTI</vt:lpstr>
      <vt:lpstr>Project 4  Firewall and IDS Configuration</vt:lpstr>
      <vt:lpstr>Executive Summary</vt:lpstr>
      <vt:lpstr>Tasks Performed</vt:lpstr>
      <vt:lpstr>Enabling of Network Adapter 4</vt:lpstr>
      <vt:lpstr>Updated pfSense</vt:lpstr>
      <vt:lpstr>Installation of Snort</vt:lpstr>
      <vt:lpstr>Installation and updating of Snort Rules</vt:lpstr>
      <vt:lpstr>Adding of Interfaces</vt:lpstr>
      <vt:lpstr>Adding of Custom Rules</vt:lpstr>
      <vt:lpstr>Alert of Xmas Scan</vt:lpstr>
      <vt:lpstr>Alert of FTP</vt:lpstr>
      <vt:lpstr>Alert of NMAP Ping Sweep</vt:lpstr>
      <vt:lpstr>FTP Traffic Blocked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274</cp:revision>
  <dcterms:created xsi:type="dcterms:W3CDTF">2024-08-19T20:19:38Z</dcterms:created>
  <dcterms:modified xsi:type="dcterms:W3CDTF">2024-08-19T22:21:23Z</dcterms:modified>
</cp:coreProperties>
</file>