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1D175-4346-4365-89A8-C4E482420BB4}" v="924" dt="2024-04-15T20:48:3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Nava" userId="fdaee0581a9a3106" providerId="Windows Live" clId="Web-{BAE1D175-4346-4365-89A8-C4E482420BB4}"/>
    <pc:docChg chg="addSld modSld addMainMaster delMainMaster">
      <pc:chgData name="Jacob Nava" userId="fdaee0581a9a3106" providerId="Windows Live" clId="Web-{BAE1D175-4346-4365-89A8-C4E482420BB4}" dt="2024-04-15T20:48:38.930" v="855" actId="1076"/>
      <pc:docMkLst>
        <pc:docMk/>
      </pc:docMkLst>
      <pc:sldChg chg="addSp delSp modSp mod setBg modClrScheme chgLayout">
        <pc:chgData name="Jacob Nava" userId="fdaee0581a9a3106" providerId="Windows Live" clId="Web-{BAE1D175-4346-4365-89A8-C4E482420BB4}" dt="2024-04-15T18:49:14.988" v="22" actId="20577"/>
        <pc:sldMkLst>
          <pc:docMk/>
          <pc:sldMk cId="109857222" sldId="256"/>
        </pc:sldMkLst>
        <pc:spChg chg="mod">
          <ac:chgData name="Jacob Nava" userId="fdaee0581a9a3106" providerId="Windows Live" clId="Web-{BAE1D175-4346-4365-89A8-C4E482420BB4}" dt="2024-04-15T18:48:54.800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cob Nava" userId="fdaee0581a9a3106" providerId="Windows Live" clId="Web-{BAE1D175-4346-4365-89A8-C4E482420BB4}" dt="2024-04-15T18:49:14.988" v="2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cob Nava" userId="fdaee0581a9a3106" providerId="Windows Live" clId="Web-{BAE1D175-4346-4365-89A8-C4E482420BB4}" dt="2024-04-15T18:47:34.390" v="1"/>
          <ac:spMkLst>
            <pc:docMk/>
            <pc:sldMk cId="109857222" sldId="256"/>
            <ac:spMk id="8" creationId="{9971EA19-53E1-4266-92EF-0DEF65CB767E}"/>
          </ac:spMkLst>
        </pc:spChg>
        <pc:spChg chg="add del">
          <ac:chgData name="Jacob Nava" userId="fdaee0581a9a3106" providerId="Windows Live" clId="Web-{BAE1D175-4346-4365-89A8-C4E482420BB4}" dt="2024-04-15T18:47:34.390" v="1"/>
          <ac:spMkLst>
            <pc:docMk/>
            <pc:sldMk cId="109857222" sldId="256"/>
            <ac:spMk id="10" creationId="{F4A28FCB-E668-4B16-81A5-6804714D6182}"/>
          </ac:spMkLst>
        </pc:spChg>
        <pc:spChg chg="add del">
          <ac:chgData name="Jacob Nava" userId="fdaee0581a9a3106" providerId="Windows Live" clId="Web-{BAE1D175-4346-4365-89A8-C4E482420BB4}" dt="2024-04-15T18:47:54.469" v="5"/>
          <ac:spMkLst>
            <pc:docMk/>
            <pc:sldMk cId="109857222" sldId="256"/>
            <ac:spMk id="12" creationId="{6B3AFF00-BBA4-4343-8496-80833519AA7C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13" creationId="{489B7BFD-8F45-4093-AD9C-91B15B0503D9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14" creationId="{498F8FF6-43B4-494A-AF8F-123A4983EDF7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16" creationId="{2B06059C-C357-4011-82B9-9C0106301384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18" creationId="{5AFEC601-A132-47EE-B0C2-B38ACD9FCE6F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20" creationId="{279CAF82-0ECF-42BE-8F37-F71941E5D410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22" creationId="{218E095B-4870-4AD5-9C41-C16D59523501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31" creationId="{033BC44A-0661-43B4-9C14-FD5963C226AE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33" creationId="{BE8CB2F0-2F5A-4EBD-B214-E0309C31F578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35" creationId="{FFD3887D-244B-4EC4-9208-E304984C5D0F}"/>
          </ac:spMkLst>
        </pc:spChg>
        <pc:spChg chg="add del">
          <ac:chgData name="Jacob Nava" userId="fdaee0581a9a3106" providerId="Windows Live" clId="Web-{BAE1D175-4346-4365-89A8-C4E482420BB4}" dt="2024-04-15T18:47:40.641" v="3"/>
          <ac:spMkLst>
            <pc:docMk/>
            <pc:sldMk cId="109857222" sldId="256"/>
            <ac:spMk id="37" creationId="{97224C31-855E-4593-8A58-5B2B0CC4F537}"/>
          </ac:spMkLst>
        </pc:spChg>
        <pc:spChg chg="add del">
          <ac:chgData name="Jacob Nava" userId="fdaee0581a9a3106" providerId="Windows Live" clId="Web-{BAE1D175-4346-4365-89A8-C4E482420BB4}" dt="2024-04-15T18:47:54.469" v="5"/>
          <ac:spMkLst>
            <pc:docMk/>
            <pc:sldMk cId="109857222" sldId="256"/>
            <ac:spMk id="39" creationId="{68CA250C-CF5A-4736-9249-D6111F7C5545}"/>
          </ac:spMkLst>
        </pc:spChg>
        <pc:spChg chg="add del">
          <ac:chgData name="Jacob Nava" userId="fdaee0581a9a3106" providerId="Windows Live" clId="Web-{BAE1D175-4346-4365-89A8-C4E482420BB4}" dt="2024-04-15T18:47:54.469" v="5"/>
          <ac:spMkLst>
            <pc:docMk/>
            <pc:sldMk cId="109857222" sldId="256"/>
            <ac:spMk id="40" creationId="{18D902C6-08DE-45F8-B54A-41065C31B0E9}"/>
          </ac:spMkLst>
        </pc:spChg>
        <pc:spChg chg="add">
          <ac:chgData name="Jacob Nava" userId="fdaee0581a9a3106" providerId="Windows Live" clId="Web-{BAE1D175-4346-4365-89A8-C4E482420BB4}" dt="2024-04-15T18:47:54.532" v="6"/>
          <ac:spMkLst>
            <pc:docMk/>
            <pc:sldMk cId="109857222" sldId="256"/>
            <ac:spMk id="42" creationId="{0247FD0E-C93A-490E-9994-C79DC8977165}"/>
          </ac:spMkLst>
        </pc:spChg>
        <pc:spChg chg="add">
          <ac:chgData name="Jacob Nava" userId="fdaee0581a9a3106" providerId="Windows Live" clId="Web-{BAE1D175-4346-4365-89A8-C4E482420BB4}" dt="2024-04-15T18:47:54.532" v="6"/>
          <ac:spMkLst>
            <pc:docMk/>
            <pc:sldMk cId="109857222" sldId="256"/>
            <ac:spMk id="43" creationId="{AD77B2DF-AF44-4996-BBFD-5DF9162BE4B2}"/>
          </ac:spMkLst>
        </pc:spChg>
        <pc:spChg chg="add">
          <ac:chgData name="Jacob Nava" userId="fdaee0581a9a3106" providerId="Windows Live" clId="Web-{BAE1D175-4346-4365-89A8-C4E482420BB4}" dt="2024-04-15T18:47:54.532" v="6"/>
          <ac:spMkLst>
            <pc:docMk/>
            <pc:sldMk cId="109857222" sldId="256"/>
            <ac:spMk id="44" creationId="{FF6BECB9-A7FC-400F-8502-97A13BB879D2}"/>
          </ac:spMkLst>
        </pc:spChg>
        <pc:grpChg chg="add del">
          <ac:chgData name="Jacob Nava" userId="fdaee0581a9a3106" providerId="Windows Live" clId="Web-{BAE1D175-4346-4365-89A8-C4E482420BB4}" dt="2024-04-15T18:47:40.641" v="3"/>
          <ac:grpSpMkLst>
            <pc:docMk/>
            <pc:sldMk cId="109857222" sldId="256"/>
            <ac:grpSpMk id="15" creationId="{042BC7E5-76DB-4826-8C07-4A49B6353F76}"/>
          </ac:grpSpMkLst>
        </pc:grpChg>
        <pc:grpChg chg="add del">
          <ac:chgData name="Jacob Nava" userId="fdaee0581a9a3106" providerId="Windows Live" clId="Web-{BAE1D175-4346-4365-89A8-C4E482420BB4}" dt="2024-04-15T18:47:40.641" v="3"/>
          <ac:grpSpMkLst>
            <pc:docMk/>
            <pc:sldMk cId="109857222" sldId="256"/>
            <ac:grpSpMk id="24" creationId="{FB9739EB-7F66-433D-841F-AB3CD18700B7}"/>
          </ac:grpSpMkLst>
        </pc:grpChg>
      </pc:sldChg>
      <pc:sldChg chg="addSp delSp modSp new mod setBg">
        <pc:chgData name="Jacob Nava" userId="fdaee0581a9a3106" providerId="Windows Live" clId="Web-{BAE1D175-4346-4365-89A8-C4E482420BB4}" dt="2024-04-15T19:05:16.741" v="233" actId="20577"/>
        <pc:sldMkLst>
          <pc:docMk/>
          <pc:sldMk cId="2689942914" sldId="257"/>
        </pc:sldMkLst>
        <pc:spChg chg="mod">
          <ac:chgData name="Jacob Nava" userId="fdaee0581a9a3106" providerId="Windows Live" clId="Web-{BAE1D175-4346-4365-89A8-C4E482420BB4}" dt="2024-04-15T18:49:58.989" v="38" actId="20577"/>
          <ac:spMkLst>
            <pc:docMk/>
            <pc:sldMk cId="2689942914" sldId="257"/>
            <ac:spMk id="2" creationId="{34CA953C-1A3D-63C8-0D26-896014835524}"/>
          </ac:spMkLst>
        </pc:spChg>
        <pc:spChg chg="add del">
          <ac:chgData name="Jacob Nava" userId="fdaee0581a9a3106" providerId="Windows Live" clId="Web-{BAE1D175-4346-4365-89A8-C4E482420BB4}" dt="2024-04-15T18:49:38.285" v="30"/>
          <ac:spMkLst>
            <pc:docMk/>
            <pc:sldMk cId="2689942914" sldId="257"/>
            <ac:spMk id="3" creationId="{E4F29BDB-6574-08B3-C2B6-BC62D2729159}"/>
          </ac:spMkLst>
        </pc:spChg>
        <pc:spChg chg="add del">
          <ac:chgData name="Jacob Nava" userId="fdaee0581a9a3106" providerId="Windows Live" clId="Web-{BAE1D175-4346-4365-89A8-C4E482420BB4}" dt="2024-04-15T18:49:26.207" v="25"/>
          <ac:spMkLst>
            <pc:docMk/>
            <pc:sldMk cId="2689942914" sldId="257"/>
            <ac:spMk id="8" creationId="{2D03A0B2-4A2F-D846-A5E6-FB7CB9A031F7}"/>
          </ac:spMkLst>
        </pc:spChg>
        <pc:spChg chg="add del">
          <ac:chgData name="Jacob Nava" userId="fdaee0581a9a3106" providerId="Windows Live" clId="Web-{BAE1D175-4346-4365-89A8-C4E482420BB4}" dt="2024-04-15T18:49:26.207" v="25"/>
          <ac:spMkLst>
            <pc:docMk/>
            <pc:sldMk cId="2689942914" sldId="257"/>
            <ac:spMk id="10" creationId="{7F573F1D-73A7-FB41-BCAD-FC9AA7DEF4F5}"/>
          </ac:spMkLst>
        </pc:spChg>
        <pc:spChg chg="add del">
          <ac:chgData name="Jacob Nava" userId="fdaee0581a9a3106" providerId="Windows Live" clId="Web-{BAE1D175-4346-4365-89A8-C4E482420BB4}" dt="2024-04-15T18:49:26.207" v="25"/>
          <ac:spMkLst>
            <pc:docMk/>
            <pc:sldMk cId="2689942914" sldId="257"/>
            <ac:spMk id="12" creationId="{FB8ECA89-3FD7-4BB2-A39F-923046763693}"/>
          </ac:spMkLst>
        </pc:spChg>
        <pc:spChg chg="add del">
          <ac:chgData name="Jacob Nava" userId="fdaee0581a9a3106" providerId="Windows Live" clId="Web-{BAE1D175-4346-4365-89A8-C4E482420BB4}" dt="2024-04-15T18:49:26.207" v="25"/>
          <ac:spMkLst>
            <pc:docMk/>
            <pc:sldMk cId="2689942914" sldId="257"/>
            <ac:spMk id="14" creationId="{54F2D2D6-8669-4EA9-A05C-2A810ECFCFAE}"/>
          </ac:spMkLst>
        </pc:spChg>
        <pc:spChg chg="add del">
          <ac:chgData name="Jacob Nava" userId="fdaee0581a9a3106" providerId="Windows Live" clId="Web-{BAE1D175-4346-4365-89A8-C4E482420BB4}" dt="2024-04-15T18:49:26.207" v="25"/>
          <ac:spMkLst>
            <pc:docMk/>
            <pc:sldMk cId="2689942914" sldId="257"/>
            <ac:spMk id="16" creationId="{F151AF58-5E9F-478C-896B-D261D731B975}"/>
          </ac:spMkLst>
        </pc:spChg>
        <pc:spChg chg="add del">
          <ac:chgData name="Jacob Nava" userId="fdaee0581a9a3106" providerId="Windows Live" clId="Web-{BAE1D175-4346-4365-89A8-C4E482420BB4}" dt="2024-04-15T18:49:36.051" v="27"/>
          <ac:spMkLst>
            <pc:docMk/>
            <pc:sldMk cId="2689942914" sldId="257"/>
            <ac:spMk id="18" creationId="{23BB7E73-E730-42EA-AACE-D1E323EA547E}"/>
          </ac:spMkLst>
        </pc:spChg>
        <pc:spChg chg="add del">
          <ac:chgData name="Jacob Nava" userId="fdaee0581a9a3106" providerId="Windows Live" clId="Web-{BAE1D175-4346-4365-89A8-C4E482420BB4}" dt="2024-04-15T18:49:36.051" v="27"/>
          <ac:spMkLst>
            <pc:docMk/>
            <pc:sldMk cId="2689942914" sldId="257"/>
            <ac:spMk id="19" creationId="{E4F29BDB-6574-08B3-C2B6-BC62D2729159}"/>
          </ac:spMkLst>
        </pc:spChg>
        <pc:spChg chg="add del">
          <ac:chgData name="Jacob Nava" userId="fdaee0581a9a3106" providerId="Windows Live" clId="Web-{BAE1D175-4346-4365-89A8-C4E482420BB4}" dt="2024-04-15T18:49:36.051" v="27"/>
          <ac:spMkLst>
            <pc:docMk/>
            <pc:sldMk cId="2689942914" sldId="257"/>
            <ac:spMk id="20" creationId="{F1F6C2E9-B316-4410-88E5-74F044FC3575}"/>
          </ac:spMkLst>
        </pc:spChg>
        <pc:spChg chg="add del">
          <ac:chgData name="Jacob Nava" userId="fdaee0581a9a3106" providerId="Windows Live" clId="Web-{BAE1D175-4346-4365-89A8-C4E482420BB4}" dt="2024-04-15T18:49:36.051" v="27"/>
          <ac:spMkLst>
            <pc:docMk/>
            <pc:sldMk cId="2689942914" sldId="257"/>
            <ac:spMk id="21" creationId="{83D07262-43A6-451F-9B19-77B943C6399D}"/>
          </ac:spMkLst>
        </pc:spChg>
        <pc:spChg chg="add del">
          <ac:chgData name="Jacob Nava" userId="fdaee0581a9a3106" providerId="Windows Live" clId="Web-{BAE1D175-4346-4365-89A8-C4E482420BB4}" dt="2024-04-15T18:49:38.285" v="29"/>
          <ac:spMkLst>
            <pc:docMk/>
            <pc:sldMk cId="2689942914" sldId="257"/>
            <ac:spMk id="23" creationId="{2D03A0B2-4A2F-D846-A5E6-FB7CB9A031F7}"/>
          </ac:spMkLst>
        </pc:spChg>
        <pc:spChg chg="add del">
          <ac:chgData name="Jacob Nava" userId="fdaee0581a9a3106" providerId="Windows Live" clId="Web-{BAE1D175-4346-4365-89A8-C4E482420BB4}" dt="2024-04-15T18:49:38.285" v="29"/>
          <ac:spMkLst>
            <pc:docMk/>
            <pc:sldMk cId="2689942914" sldId="257"/>
            <ac:spMk id="24" creationId="{7F573F1D-73A7-FB41-BCAD-FC9AA7DEF4F5}"/>
          </ac:spMkLst>
        </pc:spChg>
        <pc:spChg chg="add del">
          <ac:chgData name="Jacob Nava" userId="fdaee0581a9a3106" providerId="Windows Live" clId="Web-{BAE1D175-4346-4365-89A8-C4E482420BB4}" dt="2024-04-15T18:49:38.285" v="29"/>
          <ac:spMkLst>
            <pc:docMk/>
            <pc:sldMk cId="2689942914" sldId="257"/>
            <ac:spMk id="25" creationId="{FB8ECA89-3FD7-4BB2-A39F-923046763693}"/>
          </ac:spMkLst>
        </pc:spChg>
        <pc:spChg chg="add del">
          <ac:chgData name="Jacob Nava" userId="fdaee0581a9a3106" providerId="Windows Live" clId="Web-{BAE1D175-4346-4365-89A8-C4E482420BB4}" dt="2024-04-15T18:49:38.285" v="29"/>
          <ac:spMkLst>
            <pc:docMk/>
            <pc:sldMk cId="2689942914" sldId="257"/>
            <ac:spMk id="26" creationId="{54F2D2D6-8669-4EA9-A05C-2A810ECFCFAE}"/>
          </ac:spMkLst>
        </pc:spChg>
        <pc:spChg chg="add del">
          <ac:chgData name="Jacob Nava" userId="fdaee0581a9a3106" providerId="Windows Live" clId="Web-{BAE1D175-4346-4365-89A8-C4E482420BB4}" dt="2024-04-15T18:49:38.285" v="29"/>
          <ac:spMkLst>
            <pc:docMk/>
            <pc:sldMk cId="2689942914" sldId="257"/>
            <ac:spMk id="27" creationId="{F151AF58-5E9F-478C-896B-D261D731B975}"/>
          </ac:spMkLst>
        </pc:spChg>
        <pc:spChg chg="add">
          <ac:chgData name="Jacob Nava" userId="fdaee0581a9a3106" providerId="Windows Live" clId="Web-{BAE1D175-4346-4365-89A8-C4E482420BB4}" dt="2024-04-15T18:49:38.285" v="30"/>
          <ac:spMkLst>
            <pc:docMk/>
            <pc:sldMk cId="2689942914" sldId="257"/>
            <ac:spMk id="29" creationId="{23BB7E73-E730-42EA-AACE-D1E323EA547E}"/>
          </ac:spMkLst>
        </pc:spChg>
        <pc:spChg chg="add">
          <ac:chgData name="Jacob Nava" userId="fdaee0581a9a3106" providerId="Windows Live" clId="Web-{BAE1D175-4346-4365-89A8-C4E482420BB4}" dt="2024-04-15T18:49:38.285" v="30"/>
          <ac:spMkLst>
            <pc:docMk/>
            <pc:sldMk cId="2689942914" sldId="257"/>
            <ac:spMk id="30" creationId="{F1F6C2E9-B316-4410-88E5-74F044FC3575}"/>
          </ac:spMkLst>
        </pc:spChg>
        <pc:spChg chg="add">
          <ac:chgData name="Jacob Nava" userId="fdaee0581a9a3106" providerId="Windows Live" clId="Web-{BAE1D175-4346-4365-89A8-C4E482420BB4}" dt="2024-04-15T18:49:38.285" v="30"/>
          <ac:spMkLst>
            <pc:docMk/>
            <pc:sldMk cId="2689942914" sldId="257"/>
            <ac:spMk id="31" creationId="{83D07262-43A6-451F-9B19-77B943C6399D}"/>
          </ac:spMkLst>
        </pc:spChg>
        <pc:spChg chg="add mod">
          <ac:chgData name="Jacob Nava" userId="fdaee0581a9a3106" providerId="Windows Live" clId="Web-{BAE1D175-4346-4365-89A8-C4E482420BB4}" dt="2024-04-15T19:05:16.741" v="233" actId="20577"/>
          <ac:spMkLst>
            <pc:docMk/>
            <pc:sldMk cId="2689942914" sldId="257"/>
            <ac:spMk id="32" creationId="{E4F29BDB-6574-08B3-C2B6-BC62D2729159}"/>
          </ac:spMkLst>
        </pc:spChg>
      </pc:sldChg>
      <pc:sldChg chg="modSp new">
        <pc:chgData name="Jacob Nava" userId="fdaee0581a9a3106" providerId="Windows Live" clId="Web-{BAE1D175-4346-4365-89A8-C4E482420BB4}" dt="2024-04-15T19:10:42.894" v="326" actId="20577"/>
        <pc:sldMkLst>
          <pc:docMk/>
          <pc:sldMk cId="2743854387" sldId="258"/>
        </pc:sldMkLst>
        <pc:spChg chg="mod">
          <ac:chgData name="Jacob Nava" userId="fdaee0581a9a3106" providerId="Windows Live" clId="Web-{BAE1D175-4346-4365-89A8-C4E482420BB4}" dt="2024-04-15T19:07:00.073" v="262" actId="20577"/>
          <ac:spMkLst>
            <pc:docMk/>
            <pc:sldMk cId="2743854387" sldId="258"/>
            <ac:spMk id="2" creationId="{56A0A221-E991-D123-2704-277DCEA4D8BD}"/>
          </ac:spMkLst>
        </pc:spChg>
        <pc:spChg chg="mod">
          <ac:chgData name="Jacob Nava" userId="fdaee0581a9a3106" providerId="Windows Live" clId="Web-{BAE1D175-4346-4365-89A8-C4E482420BB4}" dt="2024-04-15T19:10:42.894" v="326" actId="20577"/>
          <ac:spMkLst>
            <pc:docMk/>
            <pc:sldMk cId="2743854387" sldId="258"/>
            <ac:spMk id="3" creationId="{E4E37A31-CD36-445F-F259-34AB45736EB5}"/>
          </ac:spMkLst>
        </pc:spChg>
      </pc:sldChg>
      <pc:sldChg chg="addSp delSp modSp new mod modClrScheme chgLayout">
        <pc:chgData name="Jacob Nava" userId="fdaee0581a9a3106" providerId="Windows Live" clId="Web-{BAE1D175-4346-4365-89A8-C4E482420BB4}" dt="2024-04-15T19:16:33.156" v="369"/>
        <pc:sldMkLst>
          <pc:docMk/>
          <pc:sldMk cId="3291099286" sldId="259"/>
        </pc:sldMkLst>
        <pc:spChg chg="mod ord">
          <ac:chgData name="Jacob Nava" userId="fdaee0581a9a3106" providerId="Windows Live" clId="Web-{BAE1D175-4346-4365-89A8-C4E482420BB4}" dt="2024-04-15T19:14:00.995" v="338" actId="20577"/>
          <ac:spMkLst>
            <pc:docMk/>
            <pc:sldMk cId="3291099286" sldId="259"/>
            <ac:spMk id="2" creationId="{F185EA0D-5A83-09A2-1E21-1EAA6305E712}"/>
          </ac:spMkLst>
        </pc:spChg>
        <pc:spChg chg="del mod ord">
          <ac:chgData name="Jacob Nava" userId="fdaee0581a9a3106" providerId="Windows Live" clId="Web-{BAE1D175-4346-4365-89A8-C4E482420BB4}" dt="2024-04-15T19:16:33.156" v="369"/>
          <ac:spMkLst>
            <pc:docMk/>
            <pc:sldMk cId="3291099286" sldId="259"/>
            <ac:spMk id="3" creationId="{D15CC6B0-41F5-28D3-9DFF-DABCF8B4B15A}"/>
          </ac:spMkLst>
        </pc:spChg>
        <pc:spChg chg="add mod ord">
          <ac:chgData name="Jacob Nava" userId="fdaee0581a9a3106" providerId="Windows Live" clId="Web-{BAE1D175-4346-4365-89A8-C4E482420BB4}" dt="2024-04-15T19:16:21.609" v="368" actId="20577"/>
          <ac:spMkLst>
            <pc:docMk/>
            <pc:sldMk cId="3291099286" sldId="259"/>
            <ac:spMk id="4" creationId="{7D29192D-606E-8856-4055-526757675792}"/>
          </ac:spMkLst>
        </pc:spChg>
        <pc:picChg chg="add mod ord">
          <ac:chgData name="Jacob Nava" userId="fdaee0581a9a3106" providerId="Windows Live" clId="Web-{BAE1D175-4346-4365-89A8-C4E482420BB4}" dt="2024-04-15T19:16:33.156" v="369"/>
          <ac:picMkLst>
            <pc:docMk/>
            <pc:sldMk cId="3291099286" sldId="259"/>
            <ac:picMk id="5" creationId="{A2ED9222-60B2-9329-0FD2-EA243AF42370}"/>
          </ac:picMkLst>
        </pc:picChg>
      </pc:sldChg>
      <pc:sldChg chg="addSp delSp modSp new">
        <pc:chgData name="Jacob Nava" userId="fdaee0581a9a3106" providerId="Windows Live" clId="Web-{BAE1D175-4346-4365-89A8-C4E482420BB4}" dt="2024-04-15T19:19:37.663" v="414"/>
        <pc:sldMkLst>
          <pc:docMk/>
          <pc:sldMk cId="3262483507" sldId="260"/>
        </pc:sldMkLst>
        <pc:spChg chg="mod">
          <ac:chgData name="Jacob Nava" userId="fdaee0581a9a3106" providerId="Windows Live" clId="Web-{BAE1D175-4346-4365-89A8-C4E482420BB4}" dt="2024-04-15T19:19:21.897" v="411" actId="1076"/>
          <ac:spMkLst>
            <pc:docMk/>
            <pc:sldMk cId="3262483507" sldId="260"/>
            <ac:spMk id="2" creationId="{3A5683CF-AE97-9623-270D-D3DCF09B36AD}"/>
          </ac:spMkLst>
        </pc:spChg>
        <pc:spChg chg="del">
          <ac:chgData name="Jacob Nava" userId="fdaee0581a9a3106" providerId="Windows Live" clId="Web-{BAE1D175-4346-4365-89A8-C4E482420BB4}" dt="2024-04-15T19:17:49.597" v="378"/>
          <ac:spMkLst>
            <pc:docMk/>
            <pc:sldMk cId="3262483507" sldId="260"/>
            <ac:spMk id="3" creationId="{6C8886D2-FD03-A89F-293D-8259A904B117}"/>
          </ac:spMkLst>
        </pc:spChg>
        <pc:spChg chg="del">
          <ac:chgData name="Jacob Nava" userId="fdaee0581a9a3106" providerId="Windows Live" clId="Web-{BAE1D175-4346-4365-89A8-C4E482420BB4}" dt="2024-04-15T19:18:38.724" v="383"/>
          <ac:spMkLst>
            <pc:docMk/>
            <pc:sldMk cId="3262483507" sldId="260"/>
            <ac:spMk id="4" creationId="{FFF8B619-3D7A-033C-C186-8970CB55B96E}"/>
          </ac:spMkLst>
        </pc:spChg>
        <pc:picChg chg="add mod ord modCrop">
          <ac:chgData name="Jacob Nava" userId="fdaee0581a9a3106" providerId="Windows Live" clId="Web-{BAE1D175-4346-4365-89A8-C4E482420BB4}" dt="2024-04-15T19:19:37.663" v="414"/>
          <ac:picMkLst>
            <pc:docMk/>
            <pc:sldMk cId="3262483507" sldId="260"/>
            <ac:picMk id="5" creationId="{0CCA5590-EACE-2967-C600-EA8C4D2B92FF}"/>
          </ac:picMkLst>
        </pc:picChg>
      </pc:sldChg>
      <pc:sldChg chg="addSp delSp modSp new">
        <pc:chgData name="Jacob Nava" userId="fdaee0581a9a3106" providerId="Windows Live" clId="Web-{BAE1D175-4346-4365-89A8-C4E482420BB4}" dt="2024-04-15T19:24:08.376" v="525" actId="14100"/>
        <pc:sldMkLst>
          <pc:docMk/>
          <pc:sldMk cId="3391920195" sldId="261"/>
        </pc:sldMkLst>
        <pc:spChg chg="mod">
          <ac:chgData name="Jacob Nava" userId="fdaee0581a9a3106" providerId="Windows Live" clId="Web-{BAE1D175-4346-4365-89A8-C4E482420BB4}" dt="2024-04-15T19:22:04.231" v="437" actId="1076"/>
          <ac:spMkLst>
            <pc:docMk/>
            <pc:sldMk cId="3391920195" sldId="261"/>
            <ac:spMk id="2" creationId="{338C25BC-A26B-44C6-79C3-EB65106B31B9}"/>
          </ac:spMkLst>
        </pc:spChg>
        <pc:spChg chg="del mod">
          <ac:chgData name="Jacob Nava" userId="fdaee0581a9a3106" providerId="Windows Live" clId="Web-{BAE1D175-4346-4365-89A8-C4E482420BB4}" dt="2024-04-15T19:21:14.776" v="419"/>
          <ac:spMkLst>
            <pc:docMk/>
            <pc:sldMk cId="3391920195" sldId="261"/>
            <ac:spMk id="3" creationId="{2DE5BBDA-CFAB-2308-D73D-AAB1967F8825}"/>
          </ac:spMkLst>
        </pc:spChg>
        <pc:spChg chg="del">
          <ac:chgData name="Jacob Nava" userId="fdaee0581a9a3106" providerId="Windows Live" clId="Web-{BAE1D175-4346-4365-89A8-C4E482420BB4}" dt="2024-04-15T19:21:03.463" v="416"/>
          <ac:spMkLst>
            <pc:docMk/>
            <pc:sldMk cId="3391920195" sldId="261"/>
            <ac:spMk id="4" creationId="{1D61CCFA-4264-A167-58E3-9644CDA5DC24}"/>
          </ac:spMkLst>
        </pc:spChg>
        <pc:spChg chg="add mod">
          <ac:chgData name="Jacob Nava" userId="fdaee0581a9a3106" providerId="Windows Live" clId="Web-{BAE1D175-4346-4365-89A8-C4E482420BB4}" dt="2024-04-15T19:24:08.376" v="525" actId="14100"/>
          <ac:spMkLst>
            <pc:docMk/>
            <pc:sldMk cId="3391920195" sldId="261"/>
            <ac:spMk id="6" creationId="{D9DA0A50-A099-299C-B929-80642FA93FE9}"/>
          </ac:spMkLst>
        </pc:spChg>
        <pc:picChg chg="add mod ord modCrop">
          <ac:chgData name="Jacob Nava" userId="fdaee0581a9a3106" providerId="Windows Live" clId="Web-{BAE1D175-4346-4365-89A8-C4E482420BB4}" dt="2024-04-15T19:22:29.779" v="440" actId="1076"/>
          <ac:picMkLst>
            <pc:docMk/>
            <pc:sldMk cId="3391920195" sldId="261"/>
            <ac:picMk id="5" creationId="{A8CAFB9C-310C-CAF1-8771-41CF93F01CF1}"/>
          </ac:picMkLst>
        </pc:picChg>
      </pc:sldChg>
      <pc:sldChg chg="addSp delSp modSp new">
        <pc:chgData name="Jacob Nava" userId="fdaee0581a9a3106" providerId="Windows Live" clId="Web-{BAE1D175-4346-4365-89A8-C4E482420BB4}" dt="2024-04-15T20:13:24.241" v="668" actId="1076"/>
        <pc:sldMkLst>
          <pc:docMk/>
          <pc:sldMk cId="3793947809" sldId="262"/>
        </pc:sldMkLst>
        <pc:spChg chg="mod">
          <ac:chgData name="Jacob Nava" userId="fdaee0581a9a3106" providerId="Windows Live" clId="Web-{BAE1D175-4346-4365-89A8-C4E482420BB4}" dt="2024-04-15T20:13:18.897" v="667" actId="1076"/>
          <ac:spMkLst>
            <pc:docMk/>
            <pc:sldMk cId="3793947809" sldId="262"/>
            <ac:spMk id="2" creationId="{416A7D6F-EFEB-A83B-0C06-E954825C66A5}"/>
          </ac:spMkLst>
        </pc:spChg>
        <pc:spChg chg="del">
          <ac:chgData name="Jacob Nava" userId="fdaee0581a9a3106" providerId="Windows Live" clId="Web-{BAE1D175-4346-4365-89A8-C4E482420BB4}" dt="2024-04-15T19:34:04.038" v="529"/>
          <ac:spMkLst>
            <pc:docMk/>
            <pc:sldMk cId="3793947809" sldId="262"/>
            <ac:spMk id="3" creationId="{E3DF3C0A-C042-F084-EDA4-5A15005EC813}"/>
          </ac:spMkLst>
        </pc:spChg>
        <pc:spChg chg="mod">
          <ac:chgData name="Jacob Nava" userId="fdaee0581a9a3106" providerId="Windows Live" clId="Web-{BAE1D175-4346-4365-89A8-C4E482420BB4}" dt="2024-04-15T20:13:24.241" v="668" actId="1076"/>
          <ac:spMkLst>
            <pc:docMk/>
            <pc:sldMk cId="3793947809" sldId="262"/>
            <ac:spMk id="4" creationId="{FDF94339-D03C-7294-D254-0C75A6B72194}"/>
          </ac:spMkLst>
        </pc:spChg>
        <pc:picChg chg="add mod ord modCrop">
          <ac:chgData name="Jacob Nava" userId="fdaee0581a9a3106" providerId="Windows Live" clId="Web-{BAE1D175-4346-4365-89A8-C4E482420BB4}" dt="2024-04-15T19:34:42.024" v="540" actId="1076"/>
          <ac:picMkLst>
            <pc:docMk/>
            <pc:sldMk cId="3793947809" sldId="262"/>
            <ac:picMk id="5" creationId="{136A1BE6-CA6A-5589-81CF-B1F66B80B958}"/>
          </ac:picMkLst>
        </pc:picChg>
      </pc:sldChg>
      <pc:sldChg chg="addSp delSp modSp new">
        <pc:chgData name="Jacob Nava" userId="fdaee0581a9a3106" providerId="Windows Live" clId="Web-{BAE1D175-4346-4365-89A8-C4E482420BB4}" dt="2024-04-15T20:13:35.757" v="670" actId="20577"/>
        <pc:sldMkLst>
          <pc:docMk/>
          <pc:sldMk cId="3954418696" sldId="263"/>
        </pc:sldMkLst>
        <pc:spChg chg="mod">
          <ac:chgData name="Jacob Nava" userId="fdaee0581a9a3106" providerId="Windows Live" clId="Web-{BAE1D175-4346-4365-89A8-C4E482420BB4}" dt="2024-04-15T19:45:44.361" v="606" actId="20577"/>
          <ac:spMkLst>
            <pc:docMk/>
            <pc:sldMk cId="3954418696" sldId="263"/>
            <ac:spMk id="2" creationId="{CE952D16-0C2F-AD81-3DBF-37DFA71AFA45}"/>
          </ac:spMkLst>
        </pc:spChg>
        <pc:spChg chg="del mod">
          <ac:chgData name="Jacob Nava" userId="fdaee0581a9a3106" providerId="Windows Live" clId="Web-{BAE1D175-4346-4365-89A8-C4E482420BB4}" dt="2024-04-15T19:44:40.421" v="590"/>
          <ac:spMkLst>
            <pc:docMk/>
            <pc:sldMk cId="3954418696" sldId="263"/>
            <ac:spMk id="3" creationId="{99B3F09A-82CD-D817-37E7-742937E80E3B}"/>
          </ac:spMkLst>
        </pc:spChg>
        <pc:spChg chg="mod">
          <ac:chgData name="Jacob Nava" userId="fdaee0581a9a3106" providerId="Windows Live" clId="Web-{BAE1D175-4346-4365-89A8-C4E482420BB4}" dt="2024-04-15T20:13:35.757" v="670" actId="20577"/>
          <ac:spMkLst>
            <pc:docMk/>
            <pc:sldMk cId="3954418696" sldId="263"/>
            <ac:spMk id="4" creationId="{553DB228-9175-6AC7-A04F-55E604B19B6C}"/>
          </ac:spMkLst>
        </pc:spChg>
        <pc:picChg chg="add del mod">
          <ac:chgData name="Jacob Nava" userId="fdaee0581a9a3106" providerId="Windows Live" clId="Web-{BAE1D175-4346-4365-89A8-C4E482420BB4}" dt="2024-04-15T20:11:54.317" v="661"/>
          <ac:picMkLst>
            <pc:docMk/>
            <pc:sldMk cId="3954418696" sldId="263"/>
            <ac:picMk id="3" creationId="{341A7466-C4AB-330A-DF78-B3E7B67D60D2}"/>
          </ac:picMkLst>
        </pc:picChg>
        <pc:picChg chg="add mod ord modCrop">
          <ac:chgData name="Jacob Nava" userId="fdaee0581a9a3106" providerId="Windows Live" clId="Web-{BAE1D175-4346-4365-89A8-C4E482420BB4}" dt="2024-04-15T20:10:23.080" v="629"/>
          <ac:picMkLst>
            <pc:docMk/>
            <pc:sldMk cId="3954418696" sldId="263"/>
            <ac:picMk id="5" creationId="{0BA3A105-E19C-D055-D9C4-1D729BA4F1EE}"/>
          </ac:picMkLst>
        </pc:picChg>
        <pc:picChg chg="add mod">
          <ac:chgData name="Jacob Nava" userId="fdaee0581a9a3106" providerId="Windows Live" clId="Web-{BAE1D175-4346-4365-89A8-C4E482420BB4}" dt="2024-04-15T20:09:57.048" v="623"/>
          <ac:picMkLst>
            <pc:docMk/>
            <pc:sldMk cId="3954418696" sldId="263"/>
            <ac:picMk id="6" creationId="{2D2817C9-BA5E-D86F-9313-CE82F4617278}"/>
          </ac:picMkLst>
        </pc:picChg>
        <pc:picChg chg="add mod">
          <ac:chgData name="Jacob Nava" userId="fdaee0581a9a3106" providerId="Windows Live" clId="Web-{BAE1D175-4346-4365-89A8-C4E482420BB4}" dt="2024-04-15T20:10:50.580" v="635" actId="1076"/>
          <ac:picMkLst>
            <pc:docMk/>
            <pc:sldMk cId="3954418696" sldId="263"/>
            <ac:picMk id="7" creationId="{33F19F58-411C-649C-A2C5-FFC33E09C6ED}"/>
          </ac:picMkLst>
        </pc:picChg>
      </pc:sldChg>
      <pc:sldChg chg="addSp delSp modSp new">
        <pc:chgData name="Jacob Nava" userId="fdaee0581a9a3106" providerId="Windows Live" clId="Web-{BAE1D175-4346-4365-89A8-C4E482420BB4}" dt="2024-04-15T20:23:05.696" v="702" actId="1076"/>
        <pc:sldMkLst>
          <pc:docMk/>
          <pc:sldMk cId="2736422318" sldId="264"/>
        </pc:sldMkLst>
        <pc:spChg chg="mod">
          <ac:chgData name="Jacob Nava" userId="fdaee0581a9a3106" providerId="Windows Live" clId="Web-{BAE1D175-4346-4365-89A8-C4E482420BB4}" dt="2024-04-15T20:23:05.696" v="702" actId="1076"/>
          <ac:spMkLst>
            <pc:docMk/>
            <pc:sldMk cId="2736422318" sldId="264"/>
            <ac:spMk id="2" creationId="{D0351972-94A3-7C0C-8924-30824D000772}"/>
          </ac:spMkLst>
        </pc:spChg>
        <pc:spChg chg="del">
          <ac:chgData name="Jacob Nava" userId="fdaee0581a9a3106" providerId="Windows Live" clId="Web-{BAE1D175-4346-4365-89A8-C4E482420BB4}" dt="2024-04-15T20:20:49.598" v="672"/>
          <ac:spMkLst>
            <pc:docMk/>
            <pc:sldMk cId="2736422318" sldId="264"/>
            <ac:spMk id="3" creationId="{F6AFF6BC-EAC0-BF32-81D8-1E66C13847B4}"/>
          </ac:spMkLst>
        </pc:spChg>
        <pc:spChg chg="del">
          <ac:chgData name="Jacob Nava" userId="fdaee0581a9a3106" providerId="Windows Live" clId="Web-{BAE1D175-4346-4365-89A8-C4E482420BB4}" dt="2024-04-15T20:22:11.695" v="685"/>
          <ac:spMkLst>
            <pc:docMk/>
            <pc:sldMk cId="2736422318" sldId="264"/>
            <ac:spMk id="4" creationId="{DC2015DB-1F47-75E0-5E20-33572223D0DF}"/>
          </ac:spMkLst>
        </pc:spChg>
        <pc:picChg chg="add mod ord modCrop">
          <ac:chgData name="Jacob Nava" userId="fdaee0581a9a3106" providerId="Windows Live" clId="Web-{BAE1D175-4346-4365-89A8-C4E482420BB4}" dt="2024-04-15T20:22:52.024" v="699" actId="1076"/>
          <ac:picMkLst>
            <pc:docMk/>
            <pc:sldMk cId="2736422318" sldId="264"/>
            <ac:picMk id="5" creationId="{0266031D-697D-B96D-B031-81BBFF4716B9}"/>
          </ac:picMkLst>
        </pc:picChg>
      </pc:sldChg>
      <pc:sldChg chg="addSp delSp modSp new mod setBg">
        <pc:chgData name="Jacob Nava" userId="fdaee0581a9a3106" providerId="Windows Live" clId="Web-{BAE1D175-4346-4365-89A8-C4E482420BB4}" dt="2024-04-15T20:30:43.335" v="734"/>
        <pc:sldMkLst>
          <pc:docMk/>
          <pc:sldMk cId="535137754" sldId="265"/>
        </pc:sldMkLst>
        <pc:spChg chg="mo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" creationId="{B6F3AB88-3DCF-0438-6BE9-5CF2C8E2972F}"/>
          </ac:spMkLst>
        </pc:spChg>
        <pc:spChg chg="del">
          <ac:chgData name="Jacob Nava" userId="fdaee0581a9a3106" providerId="Windows Live" clId="Web-{BAE1D175-4346-4365-89A8-C4E482420BB4}" dt="2024-04-15T20:29:06.863" v="704"/>
          <ac:spMkLst>
            <pc:docMk/>
            <pc:sldMk cId="535137754" sldId="265"/>
            <ac:spMk id="3" creationId="{3C0AC9C3-0993-F7F7-BAA0-8899423DD2AB}"/>
          </ac:spMkLst>
        </pc:spChg>
        <pc:spChg chg="del">
          <ac:chgData name="Jacob Nava" userId="fdaee0581a9a3106" providerId="Windows Live" clId="Web-{BAE1D175-4346-4365-89A8-C4E482420BB4}" dt="2024-04-15T20:30:00.209" v="722"/>
          <ac:spMkLst>
            <pc:docMk/>
            <pc:sldMk cId="535137754" sldId="265"/>
            <ac:spMk id="4" creationId="{28E5BFAC-0CDA-B04F-632D-B552D9685D96}"/>
          </ac:spMkLst>
        </pc:spChg>
        <pc:spChg chg="add del">
          <ac:chgData name="Jacob Nava" userId="fdaee0581a9a3106" providerId="Windows Live" clId="Web-{BAE1D175-4346-4365-89A8-C4E482420BB4}" dt="2024-04-15T20:30:43.319" v="733"/>
          <ac:spMkLst>
            <pc:docMk/>
            <pc:sldMk cId="535137754" sldId="265"/>
            <ac:spMk id="10" creationId="{2D03A0B2-4A2F-D846-A5E6-FB7CB9A031F7}"/>
          </ac:spMkLst>
        </pc:spChg>
        <pc:spChg chg="add del">
          <ac:chgData name="Jacob Nava" userId="fdaee0581a9a3106" providerId="Windows Live" clId="Web-{BAE1D175-4346-4365-89A8-C4E482420BB4}" dt="2024-04-15T20:30:43.319" v="733"/>
          <ac:spMkLst>
            <pc:docMk/>
            <pc:sldMk cId="535137754" sldId="265"/>
            <ac:spMk id="12" creationId="{7F573F1D-73A7-FB41-BCAD-FC9AA7DEF4F5}"/>
          </ac:spMkLst>
        </pc:spChg>
        <pc:spChg chg="add del">
          <ac:chgData name="Jacob Nava" userId="fdaee0581a9a3106" providerId="Windows Live" clId="Web-{BAE1D175-4346-4365-89A8-C4E482420BB4}" dt="2024-04-15T20:30:43.319" v="733"/>
          <ac:spMkLst>
            <pc:docMk/>
            <pc:sldMk cId="535137754" sldId="265"/>
            <ac:spMk id="14" creationId="{A88F843D-1C1B-C740-AC27-E3238D0F5F47}"/>
          </ac:spMkLst>
        </pc:spChg>
        <pc:spChg chg="add del">
          <ac:chgData name="Jacob Nava" userId="fdaee0581a9a3106" providerId="Windows Live" clId="Web-{BAE1D175-4346-4365-89A8-C4E482420BB4}" dt="2024-04-15T20:30:43.319" v="733"/>
          <ac:spMkLst>
            <pc:docMk/>
            <pc:sldMk cId="535137754" sldId="265"/>
            <ac:spMk id="16" creationId="{A21C8291-E3D5-4240-8FF4-E5213CBCC453}"/>
          </ac:spMkLst>
        </pc:spChg>
        <pc:spChg chg="add del">
          <ac:chgData name="Jacob Nava" userId="fdaee0581a9a3106" providerId="Windows Live" clId="Web-{BAE1D175-4346-4365-89A8-C4E482420BB4}" dt="2024-04-15T20:30:43.319" v="733"/>
          <ac:spMkLst>
            <pc:docMk/>
            <pc:sldMk cId="535137754" sldId="265"/>
            <ac:spMk id="18" creationId="{08B44AFE-C181-7047-8CC9-CA00BD385EEA}"/>
          </ac:spMkLst>
        </pc:spChg>
        <pc:spChg chg="ad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0" creationId="{2D03A0B2-4A2F-D846-A5E6-FB7CB9A031F7}"/>
          </ac:spMkLst>
        </pc:spChg>
        <pc:spChg chg="ad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1" creationId="{7F573F1D-73A7-FB41-BCAD-FC9AA7DEF4F5}"/>
          </ac:spMkLst>
        </pc:spChg>
        <pc:spChg chg="ad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2" creationId="{A88F843D-1C1B-C740-AC27-E3238D0F5F47}"/>
          </ac:spMkLst>
        </pc:spChg>
        <pc:spChg chg="ad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3" creationId="{D5B0F748-7FA7-4DDF-89A3-7F1D8EE1F7C0}"/>
          </ac:spMkLst>
        </pc:spChg>
        <pc:spChg chg="add">
          <ac:chgData name="Jacob Nava" userId="fdaee0581a9a3106" providerId="Windows Live" clId="Web-{BAE1D175-4346-4365-89A8-C4E482420BB4}" dt="2024-04-15T20:30:43.335" v="734"/>
          <ac:spMkLst>
            <pc:docMk/>
            <pc:sldMk cId="535137754" sldId="265"/>
            <ac:spMk id="24" creationId="{1903E872-C07A-4030-B584-D321D40CABB6}"/>
          </ac:spMkLst>
        </pc:spChg>
        <pc:picChg chg="add mod ord modCrop">
          <ac:chgData name="Jacob Nava" userId="fdaee0581a9a3106" providerId="Windows Live" clId="Web-{BAE1D175-4346-4365-89A8-C4E482420BB4}" dt="2024-04-15T20:30:43.335" v="734"/>
          <ac:picMkLst>
            <pc:docMk/>
            <pc:sldMk cId="535137754" sldId="265"/>
            <ac:picMk id="5" creationId="{BE25E962-0109-6699-FA3D-168540C63B3B}"/>
          </ac:picMkLst>
        </pc:picChg>
      </pc:sldChg>
      <pc:sldChg chg="addSp delSp modSp new mod setBg">
        <pc:chgData name="Jacob Nava" userId="fdaee0581a9a3106" providerId="Windows Live" clId="Web-{BAE1D175-4346-4365-89A8-C4E482420BB4}" dt="2024-04-15T20:36:33.330" v="773" actId="20577"/>
        <pc:sldMkLst>
          <pc:docMk/>
          <pc:sldMk cId="2842550177" sldId="266"/>
        </pc:sldMkLst>
        <pc:spChg chg="mod">
          <ac:chgData name="Jacob Nava" userId="fdaee0581a9a3106" providerId="Windows Live" clId="Web-{BAE1D175-4346-4365-89A8-C4E482420BB4}" dt="2024-04-15T20:36:33.330" v="773" actId="20577"/>
          <ac:spMkLst>
            <pc:docMk/>
            <pc:sldMk cId="2842550177" sldId="266"/>
            <ac:spMk id="2" creationId="{E29E3AE0-7C7F-6075-0BEC-372ADB3CD4E3}"/>
          </ac:spMkLst>
        </pc:spChg>
        <pc:spChg chg="del">
          <ac:chgData name="Jacob Nava" userId="fdaee0581a9a3106" providerId="Windows Live" clId="Web-{BAE1D175-4346-4365-89A8-C4E482420BB4}" dt="2024-04-15T20:33:58.919" v="736"/>
          <ac:spMkLst>
            <pc:docMk/>
            <pc:sldMk cId="2842550177" sldId="266"/>
            <ac:spMk id="3" creationId="{125515CF-0FB5-FA06-3BFE-24BAC2C4A542}"/>
          </ac:spMkLst>
        </pc:spChg>
        <pc:spChg chg="del">
          <ac:chgData name="Jacob Nava" userId="fdaee0581a9a3106" providerId="Windows Live" clId="Web-{BAE1D175-4346-4365-89A8-C4E482420BB4}" dt="2024-04-15T20:34:22.420" v="739"/>
          <ac:spMkLst>
            <pc:docMk/>
            <pc:sldMk cId="2842550177" sldId="266"/>
            <ac:spMk id="4" creationId="{C840FB30-9ED2-CDB9-5FBE-6FF736090548}"/>
          </ac:spMkLst>
        </pc:spChg>
        <pc:spChg chg="add">
          <ac:chgData name="Jacob Nava" userId="fdaee0581a9a3106" providerId="Windows Live" clId="Web-{BAE1D175-4346-4365-89A8-C4E482420BB4}" dt="2024-04-15T20:35:33.188" v="747"/>
          <ac:spMkLst>
            <pc:docMk/>
            <pc:sldMk cId="2842550177" sldId="266"/>
            <ac:spMk id="11" creationId="{2D03A0B2-4A2F-D846-A5E6-FB7CB9A031F7}"/>
          </ac:spMkLst>
        </pc:spChg>
        <pc:spChg chg="add">
          <ac:chgData name="Jacob Nava" userId="fdaee0581a9a3106" providerId="Windows Live" clId="Web-{BAE1D175-4346-4365-89A8-C4E482420BB4}" dt="2024-04-15T20:35:33.188" v="747"/>
          <ac:spMkLst>
            <pc:docMk/>
            <pc:sldMk cId="2842550177" sldId="266"/>
            <ac:spMk id="13" creationId="{7F573F1D-73A7-FB41-BCAD-FC9AA7DEF4F5}"/>
          </ac:spMkLst>
        </pc:spChg>
        <pc:spChg chg="add">
          <ac:chgData name="Jacob Nava" userId="fdaee0581a9a3106" providerId="Windows Live" clId="Web-{BAE1D175-4346-4365-89A8-C4E482420BB4}" dt="2024-04-15T20:35:33.188" v="747"/>
          <ac:spMkLst>
            <pc:docMk/>
            <pc:sldMk cId="2842550177" sldId="266"/>
            <ac:spMk id="15" creationId="{A88F843D-1C1B-C740-AC27-E3238D0F5F47}"/>
          </ac:spMkLst>
        </pc:spChg>
        <pc:spChg chg="add">
          <ac:chgData name="Jacob Nava" userId="fdaee0581a9a3106" providerId="Windows Live" clId="Web-{BAE1D175-4346-4365-89A8-C4E482420BB4}" dt="2024-04-15T20:35:33.188" v="747"/>
          <ac:spMkLst>
            <pc:docMk/>
            <pc:sldMk cId="2842550177" sldId="266"/>
            <ac:spMk id="17" creationId="{BEAF657C-A66C-40D7-8756-3636B5A52257}"/>
          </ac:spMkLst>
        </pc:spChg>
        <pc:spChg chg="add">
          <ac:chgData name="Jacob Nava" userId="fdaee0581a9a3106" providerId="Windows Live" clId="Web-{BAE1D175-4346-4365-89A8-C4E482420BB4}" dt="2024-04-15T20:35:33.188" v="747"/>
          <ac:spMkLst>
            <pc:docMk/>
            <pc:sldMk cId="2842550177" sldId="266"/>
            <ac:spMk id="19" creationId="{3EF0896F-B937-46AC-AA33-5ACC203E6C3B}"/>
          </ac:spMkLst>
        </pc:spChg>
        <pc:picChg chg="add mod ord modCrop">
          <ac:chgData name="Jacob Nava" userId="fdaee0581a9a3106" providerId="Windows Live" clId="Web-{BAE1D175-4346-4365-89A8-C4E482420BB4}" dt="2024-04-15T20:35:40.141" v="750" actId="1076"/>
          <ac:picMkLst>
            <pc:docMk/>
            <pc:sldMk cId="2842550177" sldId="266"/>
            <ac:picMk id="5" creationId="{5A7C3194-F555-0EE5-1CCA-A0D5D96E921E}"/>
          </ac:picMkLst>
        </pc:picChg>
        <pc:picChg chg="add mod">
          <ac:chgData name="Jacob Nava" userId="fdaee0581a9a3106" providerId="Windows Live" clId="Web-{BAE1D175-4346-4365-89A8-C4E482420BB4}" dt="2024-04-15T20:36:03.626" v="760" actId="14100"/>
          <ac:picMkLst>
            <pc:docMk/>
            <pc:sldMk cId="2842550177" sldId="266"/>
            <ac:picMk id="6" creationId="{70F98B5D-4B29-D919-A738-EEB8D94A1C65}"/>
          </ac:picMkLst>
        </pc:picChg>
      </pc:sldChg>
      <pc:sldChg chg="addSp delSp modSp new mod setBg">
        <pc:chgData name="Jacob Nava" userId="fdaee0581a9a3106" providerId="Windows Live" clId="Web-{BAE1D175-4346-4365-89A8-C4E482420BB4}" dt="2024-04-15T20:40:39.338" v="819" actId="14100"/>
        <pc:sldMkLst>
          <pc:docMk/>
          <pc:sldMk cId="3719474176" sldId="267"/>
        </pc:sldMkLst>
        <pc:spChg chg="mod">
          <ac:chgData name="Jacob Nava" userId="fdaee0581a9a3106" providerId="Windows Live" clId="Web-{BAE1D175-4346-4365-89A8-C4E482420BB4}" dt="2024-04-15T20:40:19.337" v="813" actId="14100"/>
          <ac:spMkLst>
            <pc:docMk/>
            <pc:sldMk cId="3719474176" sldId="267"/>
            <ac:spMk id="2" creationId="{4625EF2C-4712-FA8B-6DE6-D2D0F343F881}"/>
          </ac:spMkLst>
        </pc:spChg>
        <pc:spChg chg="del mod">
          <ac:chgData name="Jacob Nava" userId="fdaee0581a9a3106" providerId="Windows Live" clId="Web-{BAE1D175-4346-4365-89A8-C4E482420BB4}" dt="2024-04-15T20:38:59.553" v="776"/>
          <ac:spMkLst>
            <pc:docMk/>
            <pc:sldMk cId="3719474176" sldId="267"/>
            <ac:spMk id="3" creationId="{B86D11BD-4746-6C82-31B0-E0BE690B7068}"/>
          </ac:spMkLst>
        </pc:spChg>
        <pc:spChg chg="del">
          <ac:chgData name="Jacob Nava" userId="fdaee0581a9a3106" providerId="Windows Live" clId="Web-{BAE1D175-4346-4365-89A8-C4E482420BB4}" dt="2024-04-15T20:39:15.616" v="781"/>
          <ac:spMkLst>
            <pc:docMk/>
            <pc:sldMk cId="3719474176" sldId="267"/>
            <ac:spMk id="4" creationId="{E30A0FF8-B432-72CD-F88E-C4C209DBC789}"/>
          </ac:spMkLst>
        </pc:spChg>
        <pc:spChg chg="add">
          <ac:chgData name="Jacob Nava" userId="fdaee0581a9a3106" providerId="Windows Live" clId="Web-{BAE1D175-4346-4365-89A8-C4E482420BB4}" dt="2024-04-15T20:39:52.492" v="806"/>
          <ac:spMkLst>
            <pc:docMk/>
            <pc:sldMk cId="3719474176" sldId="267"/>
            <ac:spMk id="11" creationId="{2D03A0B2-4A2F-D846-A5E6-FB7CB9A031F7}"/>
          </ac:spMkLst>
        </pc:spChg>
        <pc:spChg chg="add">
          <ac:chgData name="Jacob Nava" userId="fdaee0581a9a3106" providerId="Windows Live" clId="Web-{BAE1D175-4346-4365-89A8-C4E482420BB4}" dt="2024-04-15T20:39:52.492" v="806"/>
          <ac:spMkLst>
            <pc:docMk/>
            <pc:sldMk cId="3719474176" sldId="267"/>
            <ac:spMk id="13" creationId="{7F573F1D-73A7-FB41-BCAD-FC9AA7DEF4F5}"/>
          </ac:spMkLst>
        </pc:spChg>
        <pc:spChg chg="add">
          <ac:chgData name="Jacob Nava" userId="fdaee0581a9a3106" providerId="Windows Live" clId="Web-{BAE1D175-4346-4365-89A8-C4E482420BB4}" dt="2024-04-15T20:39:52.492" v="806"/>
          <ac:spMkLst>
            <pc:docMk/>
            <pc:sldMk cId="3719474176" sldId="267"/>
            <ac:spMk id="15" creationId="{A88F843D-1C1B-C740-AC27-E3238D0F5F47}"/>
          </ac:spMkLst>
        </pc:spChg>
        <pc:spChg chg="add">
          <ac:chgData name="Jacob Nava" userId="fdaee0581a9a3106" providerId="Windows Live" clId="Web-{BAE1D175-4346-4365-89A8-C4E482420BB4}" dt="2024-04-15T20:39:52.492" v="806"/>
          <ac:spMkLst>
            <pc:docMk/>
            <pc:sldMk cId="3719474176" sldId="267"/>
            <ac:spMk id="17" creationId="{47D97D42-A01D-BC41-A1DE-4E2766A4E78F}"/>
          </ac:spMkLst>
        </pc:spChg>
        <pc:spChg chg="add">
          <ac:chgData name="Jacob Nava" userId="fdaee0581a9a3106" providerId="Windows Live" clId="Web-{BAE1D175-4346-4365-89A8-C4E482420BB4}" dt="2024-04-15T20:39:52.492" v="806"/>
          <ac:spMkLst>
            <pc:docMk/>
            <pc:sldMk cId="3719474176" sldId="267"/>
            <ac:spMk id="19" creationId="{B7258F36-452C-D64A-A553-BEE4EAFE4143}"/>
          </ac:spMkLst>
        </pc:spChg>
        <pc:picChg chg="add mod ord modCrop">
          <ac:chgData name="Jacob Nava" userId="fdaee0581a9a3106" providerId="Windows Live" clId="Web-{BAE1D175-4346-4365-89A8-C4E482420BB4}" dt="2024-04-15T20:40:32.869" v="816" actId="1076"/>
          <ac:picMkLst>
            <pc:docMk/>
            <pc:sldMk cId="3719474176" sldId="267"/>
            <ac:picMk id="5" creationId="{BA9D41FB-BF91-93E5-63F8-8CE793F49881}"/>
          </ac:picMkLst>
        </pc:picChg>
        <pc:picChg chg="add mod">
          <ac:chgData name="Jacob Nava" userId="fdaee0581a9a3106" providerId="Windows Live" clId="Web-{BAE1D175-4346-4365-89A8-C4E482420BB4}" dt="2024-04-15T20:40:39.338" v="819" actId="14100"/>
          <ac:picMkLst>
            <pc:docMk/>
            <pc:sldMk cId="3719474176" sldId="267"/>
            <ac:picMk id="6" creationId="{0E13A55C-CC30-0D3B-9F9C-194DB9247DC6}"/>
          </ac:picMkLst>
        </pc:picChg>
      </pc:sldChg>
      <pc:sldChg chg="addSp delSp modSp new">
        <pc:chgData name="Jacob Nava" userId="fdaee0581a9a3106" providerId="Windows Live" clId="Web-{BAE1D175-4346-4365-89A8-C4E482420BB4}" dt="2024-04-15T20:48:38.930" v="855" actId="1076"/>
        <pc:sldMkLst>
          <pc:docMk/>
          <pc:sldMk cId="1179320952" sldId="268"/>
        </pc:sldMkLst>
        <pc:spChg chg="mod">
          <ac:chgData name="Jacob Nava" userId="fdaee0581a9a3106" providerId="Windows Live" clId="Web-{BAE1D175-4346-4365-89A8-C4E482420BB4}" dt="2024-04-15T20:48:38.930" v="855" actId="1076"/>
          <ac:spMkLst>
            <pc:docMk/>
            <pc:sldMk cId="1179320952" sldId="268"/>
            <ac:spMk id="2" creationId="{4C9B6AA7-3B29-55C1-4123-721DECA375E5}"/>
          </ac:spMkLst>
        </pc:spChg>
        <pc:spChg chg="del">
          <ac:chgData name="Jacob Nava" userId="fdaee0581a9a3106" providerId="Windows Live" clId="Web-{BAE1D175-4346-4365-89A8-C4E482420BB4}" dt="2024-04-15T20:47:39.241" v="821"/>
          <ac:spMkLst>
            <pc:docMk/>
            <pc:sldMk cId="1179320952" sldId="268"/>
            <ac:spMk id="3" creationId="{61368E9B-4936-DB0C-4691-CFE0F53E766B}"/>
          </ac:spMkLst>
        </pc:spChg>
        <pc:spChg chg="del">
          <ac:chgData name="Jacob Nava" userId="fdaee0581a9a3106" providerId="Windows Live" clId="Web-{BAE1D175-4346-4365-89A8-C4E482420BB4}" dt="2024-04-15T20:48:02.679" v="830"/>
          <ac:spMkLst>
            <pc:docMk/>
            <pc:sldMk cId="1179320952" sldId="268"/>
            <ac:spMk id="4" creationId="{E0562884-7B2B-C8F6-69FC-8F11CA73ABD9}"/>
          </ac:spMkLst>
        </pc:spChg>
        <pc:picChg chg="add mod ord modCrop">
          <ac:chgData name="Jacob Nava" userId="fdaee0581a9a3106" providerId="Windows Live" clId="Web-{BAE1D175-4346-4365-89A8-C4E482420BB4}" dt="2024-04-15T20:48:20.336" v="841" actId="1076"/>
          <ac:picMkLst>
            <pc:docMk/>
            <pc:sldMk cId="1179320952" sldId="268"/>
            <ac:picMk id="5" creationId="{C5D06814-E6C3-F8D5-45DA-4173DA721FBB}"/>
          </ac:picMkLst>
        </pc:picChg>
      </pc:sldChg>
      <pc:sldMasterChg chg="add del addSldLayout delSldLayout">
        <pc:chgData name="Jacob Nava" userId="fdaee0581a9a3106" providerId="Windows Live" clId="Web-{BAE1D175-4346-4365-89A8-C4E482420BB4}" dt="2024-04-15T18:47:54.532" v="6"/>
        <pc:sldMasterMkLst>
          <pc:docMk/>
          <pc:sldMasterMk cId="2460954070" sldId="2147483660"/>
        </pc:sldMasterMkLst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cob Nava" userId="fdaee0581a9a3106" providerId="Windows Live" clId="Web-{BAE1D175-4346-4365-89A8-C4E482420BB4}" dt="2024-04-15T18:47:54.532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acob Nava" userId="fdaee0581a9a3106" providerId="Windows Live" clId="Web-{BAE1D175-4346-4365-89A8-C4E482420BB4}" dt="2024-04-15T18:47:54.469" v="5"/>
        <pc:sldMasterMkLst>
          <pc:docMk/>
          <pc:sldMasterMk cId="2923461722" sldId="2147483685"/>
        </pc:sldMasterMkLst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3097193290" sldId="2147483674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220419790" sldId="2147483675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4245398189" sldId="2147483676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3324383834" sldId="2147483677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4091397792" sldId="2147483678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1604190551" sldId="2147483679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2633938670" sldId="2147483680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2355222121" sldId="2147483681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2737631808" sldId="2147483682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202309669" sldId="2147483683"/>
          </pc:sldLayoutMkLst>
        </pc:sldLayoutChg>
        <pc:sldLayoutChg chg="add del">
          <pc:chgData name="Jacob Nava" userId="fdaee0581a9a3106" providerId="Windows Live" clId="Web-{BAE1D175-4346-4365-89A8-C4E482420BB4}" dt="2024-04-15T18:47:54.469" v="5"/>
          <pc:sldLayoutMkLst>
            <pc:docMk/>
            <pc:sldMasterMk cId="2923461722" sldId="2147483685"/>
            <pc:sldLayoutMk cId="663889272" sldId="2147483684"/>
          </pc:sldLayoutMkLst>
        </pc:sldLayoutChg>
      </pc:sldMasterChg>
      <pc:sldMasterChg chg="add addSldLayout">
        <pc:chgData name="Jacob Nava" userId="fdaee0581a9a3106" providerId="Windows Live" clId="Web-{BAE1D175-4346-4365-89A8-C4E482420BB4}" dt="2024-04-15T18:47:54.532" v="6"/>
        <pc:sldMasterMkLst>
          <pc:docMk/>
          <pc:sldMasterMk cId="286998767" sldId="2147483737"/>
        </pc:sldMasterMkLst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503582185" sldId="2147483726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2111044551" sldId="2147483727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2104252216" sldId="2147483728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4271683353" sldId="2147483729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3899342577" sldId="2147483730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1326111936" sldId="2147483731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3660743603" sldId="2147483732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4130701508" sldId="2147483733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3308768450" sldId="2147483734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2998826983" sldId="2147483735"/>
          </pc:sldLayoutMkLst>
        </pc:sldLayoutChg>
        <pc:sldLayoutChg chg="add">
          <pc:chgData name="Jacob Nava" userId="fdaee0581a9a3106" providerId="Windows Live" clId="Web-{BAE1D175-4346-4365-89A8-C4E482420BB4}" dt="2024-04-15T18:47:54.532" v="6"/>
          <pc:sldLayoutMkLst>
            <pc:docMk/>
            <pc:sldMasterMk cId="286998767" sldId="2147483737"/>
            <pc:sldLayoutMk cId="2923046305" sldId="2147483736"/>
          </pc:sldLayoutMkLst>
        </pc:sldLayoutChg>
      </pc:sldMasterChg>
      <pc:sldMasterChg chg="add del addSldLayout delSldLayout">
        <pc:chgData name="Jacob Nava" userId="fdaee0581a9a3106" providerId="Windows Live" clId="Web-{BAE1D175-4346-4365-89A8-C4E482420BB4}" dt="2024-04-15T18:47:34.390" v="1"/>
        <pc:sldMasterMkLst>
          <pc:docMk/>
          <pc:sldMasterMk cId="332273933" sldId="2147483737"/>
        </pc:sldMasterMkLst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1275054452" sldId="2147483726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126058526" sldId="2147483727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2982805114" sldId="2147483728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1107514838" sldId="2147483729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282285494" sldId="2147483730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4257945497" sldId="2147483731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1629588326" sldId="2147483732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339033371" sldId="2147483733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2031507482" sldId="2147483734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3360323083" sldId="2147483735"/>
          </pc:sldLayoutMkLst>
        </pc:sldLayoutChg>
        <pc:sldLayoutChg chg="add del">
          <pc:chgData name="Jacob Nava" userId="fdaee0581a9a3106" providerId="Windows Live" clId="Web-{BAE1D175-4346-4365-89A8-C4E482420BB4}" dt="2024-04-15T18:47:34.390" v="1"/>
          <pc:sldLayoutMkLst>
            <pc:docMk/>
            <pc:sldMasterMk cId="332273933" sldId="2147483737"/>
            <pc:sldLayoutMk cId="3881092596" sldId="2147483736"/>
          </pc:sldLayoutMkLst>
        </pc:sldLayoutChg>
      </pc:sldMasterChg>
      <pc:sldMasterChg chg="add del addSldLayout delSldLayout">
        <pc:chgData name="Jacob Nava" userId="fdaee0581a9a3106" providerId="Windows Live" clId="Web-{BAE1D175-4346-4365-89A8-C4E482420BB4}" dt="2024-04-15T18:47:40.641" v="3"/>
        <pc:sldMasterMkLst>
          <pc:docMk/>
          <pc:sldMasterMk cId="3507160194" sldId="2147483737"/>
        </pc:sldMasterMkLst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686903678" sldId="2147483726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3149195326" sldId="2147483727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1346323151" sldId="2147483728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429453150" sldId="2147483729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1480661341" sldId="2147483730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033400681" sldId="2147483731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1896733544" sldId="2147483732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087941023" sldId="2147483733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2306312" sldId="2147483734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269628028" sldId="2147483735"/>
          </pc:sldLayoutMkLst>
        </pc:sldLayoutChg>
        <pc:sldLayoutChg chg="add del">
          <pc:chgData name="Jacob Nava" userId="fdaee0581a9a3106" providerId="Windows Live" clId="Web-{BAE1D175-4346-4365-89A8-C4E482420BB4}" dt="2024-04-15T18:47:40.641" v="3"/>
          <pc:sldLayoutMkLst>
            <pc:docMk/>
            <pc:sldMasterMk cId="3507160194" sldId="2147483737"/>
            <pc:sldLayoutMk cId="2852056893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8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515" y="1247140"/>
            <a:ext cx="9512395" cy="345084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Creating a Secure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15" y="4818126"/>
            <a:ext cx="9512395" cy="1268984"/>
          </a:xfrm>
        </p:spPr>
        <p:txBody>
          <a:bodyPr>
            <a:normAutofit/>
          </a:bodyPr>
          <a:lstStyle/>
          <a:p>
            <a:r>
              <a:rPr lang="en-US" dirty="0"/>
              <a:t>By: Jacob Nava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3AB88-3DCF-0438-6BE9-5CF2C8E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New user for Webserver</a:t>
            </a:r>
          </a:p>
        </p:txBody>
      </p:sp>
      <p:pic>
        <p:nvPicPr>
          <p:cNvPr id="5" name="Picture Placeholder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BE25E962-0109-6699-FA3D-168540C63B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98" r="303"/>
          <a:stretch/>
        </p:blipFill>
        <p:spPr>
          <a:xfrm>
            <a:off x="2441300" y="627797"/>
            <a:ext cx="8349877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F657C-A66C-40D7-8756-3636B5A5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F0896F-B937-46AC-AA33-5ACC203E6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E3AE0-7C7F-6075-0BEC-372ADB3C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455" y="442643"/>
            <a:ext cx="5073366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Port scan on the DNS and Webserver</a:t>
            </a:r>
          </a:p>
        </p:txBody>
      </p:sp>
      <p:pic>
        <p:nvPicPr>
          <p:cNvPr id="5" name="Picture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7C3194-F555-0EE5-1CCA-A0D5D96E92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746" r="-249"/>
          <a:stretch/>
        </p:blipFill>
        <p:spPr>
          <a:xfrm>
            <a:off x="1517188" y="297193"/>
            <a:ext cx="4341020" cy="4136688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0F98B5D-4B29-D919-A738-EEB8D94A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98" y="4619970"/>
            <a:ext cx="5954124" cy="16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97D42-A01D-BC41-A1DE-4E2766A4E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258F36-452C-D64A-A553-BEE4EAFE4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5EF2C-4712-FA8B-6DE6-D2D0F343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038" y="1247775"/>
            <a:ext cx="3577324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Verification of Trusted and Untrusted Network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9D41FB-BF91-93E5-63F8-8CE793F498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493" r="-622"/>
          <a:stretch/>
        </p:blipFill>
        <p:spPr>
          <a:xfrm>
            <a:off x="6807159" y="907887"/>
            <a:ext cx="5154803" cy="2509805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13A55C-CC30-0D3B-9F9C-194DB924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531" y="3681528"/>
            <a:ext cx="5164809" cy="18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6AA7-3B29-55C1-4123-721DECA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42" y="210947"/>
            <a:ext cx="4934832" cy="808135"/>
          </a:xfrm>
        </p:spPr>
        <p:txBody>
          <a:bodyPr>
            <a:normAutofit fontScale="90000"/>
          </a:bodyPr>
          <a:lstStyle/>
          <a:p>
            <a:r>
              <a:rPr lang="en-US" dirty="0"/>
              <a:t>Wireshark capture of FTP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D06814-E6C3-F8D5-45DA-4173DA721F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578"/>
          <a:stretch/>
        </p:blipFill>
        <p:spPr>
          <a:xfrm>
            <a:off x="1929267" y="1168998"/>
            <a:ext cx="8907015" cy="5580186"/>
          </a:xfrm>
        </p:spPr>
      </p:pic>
    </p:spTree>
    <p:extLst>
      <p:ext uri="{BB962C8B-B14F-4D97-AF65-F5344CB8AC3E}">
        <p14:creationId xmlns:p14="http://schemas.microsoft.com/office/powerpoint/2010/main" val="117932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A953C-1A3D-63C8-0D26-8960148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4F29BDB-6574-08B3-C2B6-BC62D272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was hired by an IT company </a:t>
            </a:r>
            <a:r>
              <a:rPr lang="en-US" dirty="0">
                <a:ea typeface="+mn-lt"/>
                <a:cs typeface="+mn-lt"/>
              </a:rPr>
              <a:t>as an IT subject matter expert. Management has a client who wants to upgrade their IT systems</a:t>
            </a:r>
          </a:p>
          <a:p>
            <a:r>
              <a:rPr lang="en-US" dirty="0"/>
              <a:t>Virtual machines were successfully installed with proper configuration including </a:t>
            </a:r>
            <a:r>
              <a:rPr lang="en-US" dirty="0">
                <a:ea typeface="+mn-lt"/>
                <a:cs typeface="+mn-lt"/>
              </a:rPr>
              <a:t>Firewall, a PC for the CEO, an internal Webserver, an internal DNS server, and some Linux machines </a:t>
            </a:r>
          </a:p>
          <a:p>
            <a:r>
              <a:rPr lang="en-US" dirty="0">
                <a:ea typeface="+mn-lt"/>
                <a:cs typeface="+mn-lt"/>
              </a:rPr>
              <a:t>I then documented configurations of the VM's, used FTP from Webserver to CEO PC, created a new user, scanned for open ports to create a security baseline, verified the network was secure, and used Wireshark to capture username and password used for FTP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994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A221-E991-D123-2704-277DCEA4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7A31-CD36-445F-F259-34AB4573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Installed VirtualBox and extensions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Installed the Router-FW, DNS Server, Webserver, CEO PC, and 3 Kali Linux machines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Using a browser on the CEO PC, opened www.seclab.net after properly configuring IP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Discovered and documented the OS version, IP address, subnet mask, default gateway address, and DNS server address of the CEO PC, Web server, and DNS server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Use FTP to download the “Social-Media-Security-Policy” from the Web server to the CEO PC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Created a new user account on the Web server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Used </a:t>
            </a:r>
            <a:r>
              <a:rPr lang="en-US" dirty="0" err="1">
                <a:ea typeface="+mn-lt"/>
                <a:cs typeface="+mn-lt"/>
              </a:rPr>
              <a:t>nmap</a:t>
            </a:r>
            <a:r>
              <a:rPr lang="en-US" dirty="0">
                <a:ea typeface="+mn-lt"/>
                <a:cs typeface="+mn-lt"/>
              </a:rPr>
              <a:t> on Kali Linux to perform port scans on the DNS and Web servers and documented the open ports on each server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Verify that the Trusted network is protected from the Untrusted network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Used Wireshark on Kali Linux to capture an FTP file transfer between the CEO PC and the web server, showing the username and passwords captured by Wireshark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A0D-5A83-09A2-1E21-1EAA6305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of VirtualBox and extensions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ED9222-60B2-9329-0FD2-EA243AF423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827" r="982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192D-606E-8856-4055-526757675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VirtualBox and extensions were downloaded from here: </a:t>
            </a:r>
            <a:r>
              <a:rPr lang="en-US" dirty="0">
                <a:ea typeface="+mn-lt"/>
                <a:cs typeface="+mn-lt"/>
                <a:hlinkClick r:id="rId3"/>
              </a:rPr>
              <a:t>https://www.virtualbox.org/wiki/Downloads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9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3CF-AE97-9623-270D-D3DCF09B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56" y="-417073"/>
            <a:ext cx="8615434" cy="1584512"/>
          </a:xfrm>
        </p:spPr>
        <p:txBody>
          <a:bodyPr/>
          <a:lstStyle/>
          <a:p>
            <a:r>
              <a:rPr lang="en-US" dirty="0" err="1"/>
              <a:t>VirtualMachines</a:t>
            </a:r>
            <a:r>
              <a:rPr lang="en-US" dirty="0"/>
              <a:t> installed and configured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CA5590-EACE-2967-C600-EA8C4D2B92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4" t="-12" r="-208" b="12"/>
          <a:stretch/>
        </p:blipFill>
        <p:spPr>
          <a:xfrm>
            <a:off x="1213320" y="1172541"/>
            <a:ext cx="10663426" cy="5522689"/>
          </a:xfrm>
        </p:spPr>
      </p:pic>
    </p:spTree>
    <p:extLst>
      <p:ext uri="{BB962C8B-B14F-4D97-AF65-F5344CB8AC3E}">
        <p14:creationId xmlns:p14="http://schemas.microsoft.com/office/powerpoint/2010/main" val="32624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5BC-A26B-44C6-79C3-EB65106B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54" y="2579"/>
            <a:ext cx="4937958" cy="966078"/>
          </a:xfrm>
        </p:spPr>
        <p:txBody>
          <a:bodyPr>
            <a:normAutofit/>
          </a:bodyPr>
          <a:lstStyle/>
          <a:p>
            <a:r>
              <a:rPr lang="en-US" dirty="0"/>
              <a:t>Processor dropped to 1</a:t>
            </a:r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CAFB9C-310C-CAF1-8771-41CF93F01C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4" r="472"/>
          <a:stretch/>
        </p:blipFill>
        <p:spPr>
          <a:xfrm>
            <a:off x="5079172" y="1182826"/>
            <a:ext cx="6969837" cy="5522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A0A50-A099-299C-B929-80642FA93FE9}"/>
              </a:ext>
            </a:extLst>
          </p:cNvPr>
          <p:cNvSpPr txBox="1"/>
          <p:nvPr/>
        </p:nvSpPr>
        <p:spPr>
          <a:xfrm>
            <a:off x="1590260" y="1711739"/>
            <a:ext cx="29486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Changed processor settings to achieve proper performance 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CEO PC and Webserver wouldn’t run otherwise</a:t>
            </a:r>
          </a:p>
        </p:txBody>
      </p:sp>
    </p:spTree>
    <p:extLst>
      <p:ext uri="{BB962C8B-B14F-4D97-AF65-F5344CB8AC3E}">
        <p14:creationId xmlns:p14="http://schemas.microsoft.com/office/powerpoint/2010/main" val="339192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7D6F-EFEB-A83B-0C06-E954825C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150" y="2578"/>
            <a:ext cx="10592215" cy="114277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Using a browser on the CEO PC, open www.seclab.net</a:t>
            </a:r>
            <a:endParaRPr lang="en-US" dirty="0"/>
          </a:p>
        </p:txBody>
      </p:sp>
      <p:pic>
        <p:nvPicPr>
          <p:cNvPr id="5" name="Picture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6A1BE6-CA6A-5589-81CF-B1F66B80B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45" t="35" r="161" b="-35"/>
          <a:stretch/>
        </p:blipFill>
        <p:spPr>
          <a:xfrm>
            <a:off x="5166883" y="1150454"/>
            <a:ext cx="6784359" cy="55226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94339-D03C-7294-D254-0C75A6B72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2067" y="1520271"/>
            <a:ext cx="4043436" cy="382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/>
              <a:t>Properly configured the IP address utilizing Automatic(DCHP) </a:t>
            </a:r>
          </a:p>
        </p:txBody>
      </p:sp>
    </p:spTree>
    <p:extLst>
      <p:ext uri="{BB962C8B-B14F-4D97-AF65-F5344CB8AC3E}">
        <p14:creationId xmlns:p14="http://schemas.microsoft.com/office/powerpoint/2010/main" val="37939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2D16-0C2F-AD81-3DBF-37DFA71A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98" y="-85769"/>
            <a:ext cx="11089173" cy="1573469"/>
          </a:xfrm>
        </p:spPr>
        <p:txBody>
          <a:bodyPr>
            <a:normAutofit/>
          </a:bodyPr>
          <a:lstStyle/>
          <a:p>
            <a:r>
              <a:rPr lang="en-US" dirty="0"/>
              <a:t>OS version, </a:t>
            </a:r>
            <a:r>
              <a:rPr lang="en-US" dirty="0">
                <a:ea typeface="+mj-lt"/>
                <a:cs typeface="+mj-lt"/>
              </a:rPr>
              <a:t>IP address, subnet mask, default gateway address, and DNS server address</a:t>
            </a:r>
            <a:endParaRPr lang="en-US" dirty="0"/>
          </a:p>
        </p:txBody>
      </p:sp>
      <p:pic>
        <p:nvPicPr>
          <p:cNvPr id="5" name="Picture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BA3A105-E19C-D055-D9C4-1D729BA4F1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43" t="-1154" b="-1562"/>
          <a:stretch/>
        </p:blipFill>
        <p:spPr>
          <a:xfrm>
            <a:off x="5348710" y="1712038"/>
            <a:ext cx="6743874" cy="9399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DB228-9175-6AC7-A04F-55E604B1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102" y="1609178"/>
            <a:ext cx="4043436" cy="382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dirty="0"/>
              <a:t>Found this information by using </a:t>
            </a:r>
            <a:r>
              <a:rPr lang="en-US" sz="1800" err="1"/>
              <a:t>ifconfig</a:t>
            </a:r>
            <a:r>
              <a:rPr lang="en-US" sz="1800" dirty="0"/>
              <a:t> and </a:t>
            </a:r>
            <a:r>
              <a:rPr lang="en-US" sz="1800" dirty="0">
                <a:ea typeface="+mn-lt"/>
                <a:cs typeface="+mn-lt"/>
              </a:rPr>
              <a:t>cat /</a:t>
            </a:r>
            <a:r>
              <a:rPr lang="en-US" sz="1800" err="1">
                <a:ea typeface="+mn-lt"/>
                <a:cs typeface="+mn-lt"/>
              </a:rPr>
              <a:t>etc</a:t>
            </a:r>
            <a:r>
              <a:rPr lang="en-US" sz="1800" dirty="0">
                <a:ea typeface="+mn-lt"/>
                <a:cs typeface="+mn-lt"/>
              </a:rPr>
              <a:t>/</a:t>
            </a:r>
            <a:r>
              <a:rPr lang="en-US" sz="1800" err="1">
                <a:ea typeface="+mn-lt"/>
                <a:cs typeface="+mn-lt"/>
              </a:rPr>
              <a:t>resolv.conf</a:t>
            </a:r>
            <a:endParaRPr lang="en-US" sz="1800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D2817C9-BA5E-D86F-9313-CE82F461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43" y="2751585"/>
            <a:ext cx="6747565" cy="979351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3F19F58-411C-649C-A2C5-FFC33E09C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656" y="3860491"/>
            <a:ext cx="6750338" cy="101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1972-94A3-7C0C-8924-30824D00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733" y="498494"/>
            <a:ext cx="9190527" cy="105255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a typeface="+mj-lt"/>
                <a:cs typeface="+mj-lt"/>
              </a:rPr>
              <a:t>Using FTP to download the “Social-Media-Security-Policy” from the Web server to the CEO PC.</a:t>
            </a:r>
            <a:endParaRPr lang="en-US" dirty="0"/>
          </a:p>
        </p:txBody>
      </p:sp>
      <p:pic>
        <p:nvPicPr>
          <p:cNvPr id="5" name="Picture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266031D-697D-B96D-B031-81BBFF4716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02" t="-260" r="102" b="260"/>
          <a:stretch/>
        </p:blipFill>
        <p:spPr>
          <a:xfrm>
            <a:off x="1699231" y="1873489"/>
            <a:ext cx="8792543" cy="4257476"/>
          </a:xfrm>
        </p:spPr>
      </p:pic>
    </p:spTree>
    <p:extLst>
      <p:ext uri="{BB962C8B-B14F-4D97-AF65-F5344CB8AC3E}">
        <p14:creationId xmlns:p14="http://schemas.microsoft.com/office/powerpoint/2010/main" val="27364223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InterweaveVTI</vt:lpstr>
      <vt:lpstr>Project 1  Creating a Secure Network</vt:lpstr>
      <vt:lpstr>Executive Summary</vt:lpstr>
      <vt:lpstr>Tasks Performed</vt:lpstr>
      <vt:lpstr>Install of VirtualBox and extensions</vt:lpstr>
      <vt:lpstr>VirtualMachines installed and configured</vt:lpstr>
      <vt:lpstr>Processor dropped to 1</vt:lpstr>
      <vt:lpstr>Using a browser on the CEO PC, open www.seclab.net</vt:lpstr>
      <vt:lpstr>OS version, IP address, subnet mask, default gateway address, and DNS server address</vt:lpstr>
      <vt:lpstr>Using FTP to download the “Social-Media-Security-Policy” from the Web server to the CEO PC.</vt:lpstr>
      <vt:lpstr>New user for Webserver</vt:lpstr>
      <vt:lpstr>Port scan on the DNS and Webserver</vt:lpstr>
      <vt:lpstr>Verification of Trusted and Untrusted Network</vt:lpstr>
      <vt:lpstr>Wireshark capture of FTP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2024-04-15T18:46:47Z</dcterms:created>
  <dcterms:modified xsi:type="dcterms:W3CDTF">2024-04-15T20:48:40Z</dcterms:modified>
</cp:coreProperties>
</file>