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93C18-C437-4B8B-9FBA-AC59563F94E1}" v="431" dt="2023-06-05T17:33:37.395"/>
    <p1510:client id="{AE9ADBE9-67A3-4E44-9F27-45CA3ABCA3F3}" v="238" dt="2023-06-05T19:31:4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Statistical Python Modeling with APIs: Jacob Cyr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goal of the project was to become familiar with using python to build statistical models. I used python to extract data from JSON object s and store them in a </a:t>
            </a:r>
            <a:r>
              <a:rPr lang="en-US" dirty="0" err="1">
                <a:cs typeface="Calibri"/>
              </a:rPr>
              <a:t>sqlite</a:t>
            </a:r>
            <a:r>
              <a:rPr lang="en-US" dirty="0">
                <a:cs typeface="Calibri"/>
              </a:rPr>
              <a:t> database. From the database the data is loaded into a statistical model for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57C6-5F63-C208-749A-A4CF92B3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CityBikes</a:t>
            </a:r>
            <a:r>
              <a:rPr lang="en-US" dirty="0">
                <a:cs typeface="Calibri Light"/>
              </a:rPr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7724-D502-9EFF-38EA-B9BA9B43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-easy to use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-no authentication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-simple </a:t>
            </a:r>
            <a:r>
              <a:rPr lang="en-US" err="1">
                <a:cs typeface="Calibri"/>
              </a:rPr>
              <a:t>json</a:t>
            </a:r>
            <a:r>
              <a:rPr lang="en-US" dirty="0">
                <a:cs typeface="Calibri"/>
              </a:rPr>
              <a:t> request to </a:t>
            </a:r>
            <a:r>
              <a:rPr lang="en-US" err="1">
                <a:cs typeface="Calibri"/>
              </a:rPr>
              <a:t>dataframe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-</a:t>
            </a:r>
            <a:r>
              <a:rPr lang="en-US" err="1">
                <a:cs typeface="Calibri"/>
              </a:rPr>
              <a:t>europe</a:t>
            </a:r>
            <a:r>
              <a:rPr lang="en-US" dirty="0">
                <a:cs typeface="Calibri"/>
              </a:rPr>
              <a:t> cities not much from the prairies</a:t>
            </a:r>
          </a:p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Paris:hardcoded</a:t>
            </a:r>
            <a:r>
              <a:rPr lang="en-US" dirty="0">
                <a:cs typeface="Calibri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69872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F226-81F2-A15A-1254-06A224C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Foursquare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BD8B-710F-465D-DACE-64B507EF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-authentication required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-nested data </a:t>
            </a:r>
            <a:r>
              <a:rPr lang="en-US" err="1">
                <a:cs typeface="Calibri"/>
              </a:rPr>
              <a:t>strucure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-able to traverse results nicely with for loop</a:t>
            </a:r>
          </a:p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dataframes</a:t>
            </a:r>
          </a:p>
          <a:p>
            <a:r>
              <a:rPr lang="en-US" dirty="0">
                <a:cs typeface="Calibri"/>
              </a:rPr>
              <a:t>-modular(extend to other cities by changing </a:t>
            </a:r>
            <a:r>
              <a:rPr lang="en-US" dirty="0" err="1">
                <a:cs typeface="Calibri"/>
              </a:rPr>
              <a:t>lattitdue</a:t>
            </a:r>
            <a:r>
              <a:rPr lang="en-US" dirty="0">
                <a:cs typeface="Calibri"/>
              </a:rPr>
              <a:t> longitude</a:t>
            </a:r>
          </a:p>
        </p:txBody>
      </p:sp>
    </p:spTree>
    <p:extLst>
      <p:ext uri="{BB962C8B-B14F-4D97-AF65-F5344CB8AC3E}">
        <p14:creationId xmlns:p14="http://schemas.microsoft.com/office/powerpoint/2010/main" val="420268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7CED-3C77-B61E-EBF3-F8467E3D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YELP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EE32-B671-4EDE-7EAD-9BEBFA48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Similar to foursquare</a:t>
            </a:r>
          </a:p>
          <a:p>
            <a:r>
              <a:rPr lang="en-US" dirty="0">
                <a:cs typeface="Calibri"/>
              </a:rPr>
              <a:t>-authentication required</a:t>
            </a:r>
          </a:p>
          <a:p>
            <a:r>
              <a:rPr lang="en-US" dirty="0">
                <a:cs typeface="Calibri"/>
              </a:rPr>
              <a:t>-nested dictionary structure</a:t>
            </a:r>
            <a:br>
              <a:rPr lang="en-US" dirty="0"/>
            </a:br>
            <a:r>
              <a:rPr lang="en-US" dirty="0">
                <a:cs typeface="Calibri"/>
              </a:rPr>
              <a:t>- nearby businesses</a:t>
            </a:r>
          </a:p>
        </p:txBody>
      </p:sp>
    </p:spTree>
    <p:extLst>
      <p:ext uri="{BB962C8B-B14F-4D97-AF65-F5344CB8AC3E}">
        <p14:creationId xmlns:p14="http://schemas.microsoft.com/office/powerpoint/2010/main" val="247194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0220-0318-EA0B-09A2-9C1A4846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FFC6-E37C-7A3F-103D-0DE3544F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YELP VS FOURSQUARE</a:t>
            </a:r>
          </a:p>
          <a:p>
            <a:r>
              <a:rPr lang="en-US" dirty="0">
                <a:cs typeface="Calibri"/>
              </a:rPr>
              <a:t>-yelp wasn’t such a good result because of not well defined search and unavailable data</a:t>
            </a:r>
          </a:p>
          <a:p>
            <a:r>
              <a:rPr lang="en-US" dirty="0">
                <a:cs typeface="Calibri"/>
              </a:rPr>
              <a:t>Foursquare was a complicated API to use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1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6B64-00D7-0E83-2E93-A7225ADD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If I had more time.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4C6C-5131-D59D-F558-02D4AF76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would go through the variables and single out which ones were </a:t>
            </a:r>
            <a:r>
              <a:rPr lang="en-US">
                <a:cs typeface="Calibri"/>
              </a:rPr>
              <a:t>better predictors.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-deal with errors</a:t>
            </a:r>
          </a:p>
          <a:p>
            <a:r>
              <a:rPr lang="en-US" dirty="0">
                <a:cs typeface="Calibri"/>
              </a:rPr>
              <a:t>-made multiple database files with cleaned, non-cleaned versions of data.</a:t>
            </a:r>
          </a:p>
        </p:txBody>
      </p:sp>
    </p:spTree>
    <p:extLst>
      <p:ext uri="{BB962C8B-B14F-4D97-AF65-F5344CB8AC3E}">
        <p14:creationId xmlns:p14="http://schemas.microsoft.com/office/powerpoint/2010/main" val="82038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69EA-A120-185E-3263-5BA78BDC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1F71-A36C-56FE-F765-862B5C1A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Building a model using free-bikes, latitude and longitude</a:t>
            </a:r>
          </a:p>
          <a:p>
            <a:r>
              <a:rPr lang="en-US" dirty="0">
                <a:cs typeface="Calibri"/>
              </a:rPr>
              <a:t>-feed forward not implemented completely</a:t>
            </a:r>
          </a:p>
          <a:p>
            <a:r>
              <a:rPr lang="en-US" dirty="0">
                <a:cs typeface="Calibri"/>
              </a:rPr>
              <a:t>-longitude is the interesting variable, p &gt; .05</a:t>
            </a:r>
          </a:p>
          <a:p>
            <a:r>
              <a:rPr lang="en-US" dirty="0">
                <a:cs typeface="Calibri"/>
              </a:rPr>
              <a:t>-not a good model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64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Statistical Python Modeling with APIs: Jacob Cyr </vt:lpstr>
      <vt:lpstr>CityBikes API</vt:lpstr>
      <vt:lpstr>Foursquare API</vt:lpstr>
      <vt:lpstr>YELP API</vt:lpstr>
      <vt:lpstr>comparison</vt:lpstr>
      <vt:lpstr>If I had more time.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</cp:revision>
  <dcterms:created xsi:type="dcterms:W3CDTF">2023-06-05T17:18:56Z</dcterms:created>
  <dcterms:modified xsi:type="dcterms:W3CDTF">2023-06-05T19:31:43Z</dcterms:modified>
</cp:coreProperties>
</file>