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vikiranj/twitter-sentiment-analyzer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vikiranj/twitter-sentiment-analyzer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2466" y="862881"/>
            <a:ext cx="8637073" cy="1411900"/>
          </a:xfrm>
        </p:spPr>
        <p:txBody>
          <a:bodyPr>
            <a:normAutofit/>
          </a:bodyPr>
          <a:lstStyle/>
          <a:p>
            <a:r>
              <a:rPr lang="en-US" sz="3600" dirty="0"/>
              <a:t>Twitter sentiment analysis of the 2016 </a:t>
            </a:r>
            <a:r>
              <a:rPr lang="en-US" sz="3600" dirty="0" err="1"/>
              <a:t>u.s.</a:t>
            </a:r>
            <a:r>
              <a:rPr lang="en-US" sz="3600" dirty="0"/>
              <a:t> presidential 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3955" y="2874382"/>
            <a:ext cx="8028310" cy="226428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400"/>
              </a:spcBef>
            </a:pPr>
            <a:r>
              <a:rPr lang="en-US" b="1" dirty="0"/>
              <a:t>Presented By: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Ian Bass</a:t>
            </a:r>
          </a:p>
          <a:p>
            <a:r>
              <a:rPr lang="en-US" dirty="0" err="1"/>
              <a:t>madhavi</a:t>
            </a:r>
            <a:r>
              <a:rPr lang="en-US" dirty="0"/>
              <a:t> </a:t>
            </a:r>
            <a:r>
              <a:rPr lang="en-US" dirty="0" err="1"/>
              <a:t>polu</a:t>
            </a:r>
            <a:endParaRPr lang="en-US" dirty="0"/>
          </a:p>
          <a:p>
            <a:r>
              <a:rPr lang="en-US" dirty="0"/>
              <a:t>nibu </a:t>
            </a:r>
            <a:r>
              <a:rPr lang="en-US" dirty="0" err="1"/>
              <a:t>jacob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24988" y="3750147"/>
            <a:ext cx="3107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bdossp-sp16</a:t>
            </a:r>
          </a:p>
          <a:p>
            <a:pPr algn="r"/>
            <a:r>
              <a:rPr lang="en-US" dirty="0"/>
              <a:t>Indiana University Bloomington</a:t>
            </a:r>
          </a:p>
        </p:txBody>
      </p:sp>
    </p:spTree>
    <p:extLst>
      <p:ext uri="{BB962C8B-B14F-4D97-AF65-F5344CB8AC3E}">
        <p14:creationId xmlns:p14="http://schemas.microsoft.com/office/powerpoint/2010/main" val="414398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1579" y="2253803"/>
            <a:ext cx="9603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purpose of this project is to analyze the public sentiment reflected in Tweets pertaining to the leading US Presidential candidates for 2016 election by using a supervised machine learning algorithm that runs on a Hadoop cluster</a:t>
            </a:r>
          </a:p>
        </p:txBody>
      </p:sp>
    </p:spTree>
    <p:extLst>
      <p:ext uri="{BB962C8B-B14F-4D97-AF65-F5344CB8AC3E}">
        <p14:creationId xmlns:p14="http://schemas.microsoft.com/office/powerpoint/2010/main" val="382417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ABDS Technologies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1579" y="2125014"/>
            <a:ext cx="9603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Hbase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store tweets pulled from Twitter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store sentiment analysis output</a:t>
            </a:r>
          </a:p>
          <a:p>
            <a:endParaRPr lang="en-US" dirty="0"/>
          </a:p>
          <a:p>
            <a:r>
              <a:rPr lang="en-US" dirty="0"/>
              <a:t>Hadoop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distribute the common files like </a:t>
            </a:r>
            <a:r>
              <a:rPr lang="en-US" dirty="0" err="1"/>
              <a:t>stopwords</a:t>
            </a:r>
            <a:r>
              <a:rPr lang="en-US" dirty="0"/>
              <a:t> list, training data, etc. among the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run the machine learning algorithm in a parallel and distributed fashion</a:t>
            </a:r>
          </a:p>
        </p:txBody>
      </p:sp>
    </p:spTree>
    <p:extLst>
      <p:ext uri="{BB962C8B-B14F-4D97-AF65-F5344CB8AC3E}">
        <p14:creationId xmlns:p14="http://schemas.microsoft.com/office/powerpoint/2010/main" val="156950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Analytics layer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1579" y="2125014"/>
            <a:ext cx="96032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on the works by </a:t>
            </a:r>
            <a:r>
              <a:rPr lang="en-US" dirty="0" err="1"/>
              <a:t>Ravikiran</a:t>
            </a:r>
            <a:r>
              <a:rPr lang="en-US" dirty="0"/>
              <a:t> </a:t>
            </a:r>
            <a:r>
              <a:rPr lang="en-US" dirty="0" err="1"/>
              <a:t>Janardhana</a:t>
            </a:r>
            <a:r>
              <a:rPr lang="en-US" dirty="0"/>
              <a:t> [1] whose work is in Python and designed to run on a single machine using files from the local disk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happybase</a:t>
            </a:r>
            <a:r>
              <a:rPr lang="en-US" dirty="0"/>
              <a:t> Python module and Thrift server to interact with </a:t>
            </a:r>
            <a:r>
              <a:rPr lang="en-US" dirty="0" err="1"/>
              <a:t>HBase</a:t>
            </a:r>
            <a:r>
              <a:rPr lang="en-US" dirty="0"/>
              <a:t> through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Python’s </a:t>
            </a:r>
            <a:r>
              <a:rPr lang="en-US" dirty="0" err="1"/>
              <a:t>sys.stdin</a:t>
            </a:r>
            <a:r>
              <a:rPr lang="en-US" dirty="0"/>
              <a:t> and </a:t>
            </a:r>
            <a:r>
              <a:rPr lang="en-US" dirty="0" err="1"/>
              <a:t>sys.stdout</a:t>
            </a:r>
            <a:r>
              <a:rPr lang="en-US" dirty="0"/>
              <a:t> to read and write into Hadoop Streaming API, thus using the parallel MapReduce processing offered by Hadoop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[1] </a:t>
            </a:r>
            <a:r>
              <a:rPr lang="sv-SE" dirty="0"/>
              <a:t>Ravikiran Janardhana : Twitter Sentiment Analyzer - </a:t>
            </a:r>
            <a:r>
              <a:rPr lang="sv-SE" dirty="0">
                <a:hlinkClick r:id="rId2"/>
              </a:rPr>
              <a:t>https://github.com/ravikiranj/twitter-sentiment-analyzer</a:t>
            </a:r>
            <a:r>
              <a:rPr lang="sv-S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2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1579" y="2125014"/>
            <a:ext cx="9603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Twitter API for test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training data from the public repository of </a:t>
            </a:r>
            <a:r>
              <a:rPr lang="en-US" dirty="0" err="1"/>
              <a:t>Ravikiran</a:t>
            </a:r>
            <a:r>
              <a:rPr lang="en-US" dirty="0"/>
              <a:t> J. 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[1] </a:t>
            </a:r>
            <a:r>
              <a:rPr lang="sv-SE" dirty="0"/>
              <a:t>Ravikiran Janardhana : Twitter Sentiment Analyzer - </a:t>
            </a:r>
            <a:r>
              <a:rPr lang="sv-SE" dirty="0">
                <a:hlinkClick r:id="rId2"/>
              </a:rPr>
              <a:t>https://github.com/ravikiranj/twitter-sentiment-analyzer</a:t>
            </a:r>
            <a:r>
              <a:rPr lang="sv-S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00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project schedule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1579" y="2125014"/>
            <a:ext cx="9603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1: Initial Meeting</a:t>
            </a:r>
          </a:p>
          <a:p>
            <a:r>
              <a:rPr lang="en-US" dirty="0"/>
              <a:t>Week 2: Proposal</a:t>
            </a:r>
          </a:p>
          <a:p>
            <a:r>
              <a:rPr lang="en-US" dirty="0"/>
              <a:t>Week 3: Discussion</a:t>
            </a:r>
          </a:p>
          <a:p>
            <a:r>
              <a:rPr lang="en-US" dirty="0"/>
              <a:t>Week 4: Presentation               </a:t>
            </a:r>
            <a:r>
              <a:rPr lang="en-US" dirty="0">
                <a:solidFill>
                  <a:srgbClr val="FF0000"/>
                </a:solidFill>
              </a:rPr>
              <a:t>&lt;&lt; current week</a:t>
            </a:r>
          </a:p>
          <a:p>
            <a:r>
              <a:rPr lang="en-US" dirty="0"/>
              <a:t>Week 5: Refine raw dataset</a:t>
            </a:r>
          </a:p>
          <a:p>
            <a:r>
              <a:rPr lang="en-US" dirty="0"/>
              <a:t>Week 6: Build systems</a:t>
            </a:r>
          </a:p>
          <a:p>
            <a:r>
              <a:rPr lang="en-US" dirty="0"/>
              <a:t>Week 7: Develop modules, test run</a:t>
            </a:r>
          </a:p>
          <a:p>
            <a:r>
              <a:rPr lang="en-US" dirty="0"/>
              <a:t>Week 8: Final Report, Review, Submission</a:t>
            </a:r>
          </a:p>
        </p:txBody>
      </p:sp>
    </p:spTree>
    <p:extLst>
      <p:ext uri="{BB962C8B-B14F-4D97-AF65-F5344CB8AC3E}">
        <p14:creationId xmlns:p14="http://schemas.microsoft.com/office/powerpoint/2010/main" val="280954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Resource usage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1579" y="2125014"/>
            <a:ext cx="960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3-5 VM instances</a:t>
            </a:r>
          </a:p>
          <a:p>
            <a:r>
              <a:rPr lang="en-US" dirty="0"/>
              <a:t>Storage: up to 100GB (TBD)</a:t>
            </a:r>
          </a:p>
        </p:txBody>
      </p:sp>
    </p:spTree>
    <p:extLst>
      <p:ext uri="{BB962C8B-B14F-4D97-AF65-F5344CB8AC3E}">
        <p14:creationId xmlns:p14="http://schemas.microsoft.com/office/powerpoint/2010/main" val="81945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err="1"/>
              <a:t>Ansible</a:t>
            </a:r>
            <a:r>
              <a:rPr lang="en-US" dirty="0"/>
              <a:t> usage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1579" y="2125014"/>
            <a:ext cx="9603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Ansible</a:t>
            </a:r>
            <a:r>
              <a:rPr lang="en-US" dirty="0"/>
              <a:t> playbook will be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deploy the Big Data Stack of technologies (</a:t>
            </a:r>
            <a:r>
              <a:rPr lang="en-US" dirty="0" err="1"/>
              <a:t>HBase</a:t>
            </a:r>
            <a:r>
              <a:rPr lang="en-US" dirty="0"/>
              <a:t>, Hadoop) among the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install dependent Python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876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41</TotalTime>
  <Words>313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Twitter sentiment analysis of the 2016 u.s. presidential election</vt:lpstr>
      <vt:lpstr>Problem definition</vt:lpstr>
      <vt:lpstr>ABDS Technologies Used</vt:lpstr>
      <vt:lpstr>Analytics layer</vt:lpstr>
      <vt:lpstr>Dataset</vt:lpstr>
      <vt:lpstr>project schedule</vt:lpstr>
      <vt:lpstr>Resource usage</vt:lpstr>
      <vt:lpstr>Ansible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 of the 2016 us presidential election</dc:title>
  <dc:creator>Nibu Jacob</dc:creator>
  <cp:lastModifiedBy>Nibu Jacob</cp:lastModifiedBy>
  <cp:revision>12</cp:revision>
  <dcterms:created xsi:type="dcterms:W3CDTF">2016-04-01T23:39:55Z</dcterms:created>
  <dcterms:modified xsi:type="dcterms:W3CDTF">2016-04-02T00:21:01Z</dcterms:modified>
</cp:coreProperties>
</file>