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8"/>
  </p:notesMasterIdLst>
  <p:sldIdLst>
    <p:sldId id="286" r:id="rId2"/>
    <p:sldId id="273" r:id="rId3"/>
    <p:sldId id="284" r:id="rId4"/>
    <p:sldId id="258" r:id="rId5"/>
    <p:sldId id="299" r:id="rId6"/>
    <p:sldId id="289" r:id="rId7"/>
    <p:sldId id="276" r:id="rId8"/>
    <p:sldId id="260" r:id="rId9"/>
    <p:sldId id="290" r:id="rId10"/>
    <p:sldId id="291" r:id="rId11"/>
    <p:sldId id="277" r:id="rId12"/>
    <p:sldId id="262" r:id="rId13"/>
    <p:sldId id="292" r:id="rId14"/>
    <p:sldId id="293" r:id="rId15"/>
    <p:sldId id="278" r:id="rId16"/>
    <p:sldId id="264" r:id="rId17"/>
    <p:sldId id="294" r:id="rId18"/>
    <p:sldId id="295" r:id="rId19"/>
    <p:sldId id="279" r:id="rId20"/>
    <p:sldId id="266" r:id="rId21"/>
    <p:sldId id="296" r:id="rId22"/>
    <p:sldId id="297" r:id="rId23"/>
    <p:sldId id="301" r:id="rId24"/>
    <p:sldId id="271" r:id="rId25"/>
    <p:sldId id="282" r:id="rId26"/>
    <p:sldId id="300" r:id="rId27"/>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60" autoAdjust="0"/>
  </p:normalViewPr>
  <p:slideViewPr>
    <p:cSldViewPr>
      <p:cViewPr varScale="1">
        <p:scale>
          <a:sx n="81" d="100"/>
          <a:sy n="81" d="100"/>
        </p:scale>
        <p:origin x="112" y="45"/>
      </p:cViewPr>
      <p:guideLst>
        <p:guide orient="horz" pos="2160"/>
        <p:guide pos="3840"/>
      </p:guideLst>
    </p:cSldViewPr>
  </p:slideViewPr>
  <p:outlineViewPr>
    <p:cViewPr>
      <p:scale>
        <a:sx n="33" d="100"/>
        <a:sy n="33" d="100"/>
      </p:scale>
      <p:origin x="0" y="128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897DBC2-EEDB-47A0-A751-CA21DE5EE9C4}" type="slidenum">
              <a:rPr lang="en-US" altLang="en-US"/>
              <a:pPr/>
              <a:t>‹#›</a:t>
            </a:fld>
            <a:endParaRPr lang="en-US" altLang="en-US"/>
          </a:p>
        </p:txBody>
      </p:sp>
    </p:spTree>
    <p:extLst>
      <p:ext uri="{BB962C8B-B14F-4D97-AF65-F5344CB8AC3E}">
        <p14:creationId xmlns:p14="http://schemas.microsoft.com/office/powerpoint/2010/main" val="3116369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2</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343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39217E1-70B7-467A-B18A-BC053369C11D}"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24996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E752F2F-2A2F-49EA-B8F8-CC09108E9DD8}" type="slidenum">
              <a:rPr lang="en-US" altLang="en-US" sz="1200">
                <a:latin typeface="Times New Roman" panose="02020603050405020304" pitchFamily="18" charset="0"/>
              </a:rPr>
              <a:pPr eaLnBrk="1" hangingPunct="1"/>
              <a:t>12</a:t>
            </a:fld>
            <a:endParaRPr lang="en-US" altLang="en-US" sz="120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5871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13</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5999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14</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15853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FC8C12-9A95-4AC6-A06E-C36CF103A395}" type="slidenum">
              <a:rPr lang="en-US" altLang="en-US" sz="1200">
                <a:latin typeface="Times New Roman" panose="02020603050405020304" pitchFamily="18" charset="0"/>
              </a:rPr>
              <a:pPr eaLnBrk="1" hangingPunct="1"/>
              <a:t>15</a:t>
            </a:fld>
            <a:endParaRPr lang="en-US" altLang="en-US" sz="12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939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79169AA-C2E4-4370-B794-27BE70FE3901}" type="slidenum">
              <a:rPr lang="en-US" altLang="en-US" sz="1200">
                <a:latin typeface="Times New Roman" panose="02020603050405020304" pitchFamily="18" charset="0"/>
              </a:rPr>
              <a:pPr eaLnBrk="1" hangingPunct="1"/>
              <a:t>16</a:t>
            </a:fld>
            <a:endParaRPr lang="en-US" altLang="en-US" sz="12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7291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17</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85064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18</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04661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9FAE91D-2E0C-461D-8668-6C7D8229B499}" type="slidenum">
              <a:rPr lang="en-US" altLang="en-US" sz="1200">
                <a:latin typeface="Times New Roman" panose="02020603050405020304" pitchFamily="18" charset="0"/>
              </a:rPr>
              <a:pPr eaLnBrk="1" hangingPunct="1"/>
              <a:t>19</a:t>
            </a:fld>
            <a:endParaRPr lang="en-US" altLang="en-US" sz="12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62567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D2FF510-35BF-4601-B7FF-D873D8EDCF3A}" type="slidenum">
              <a:rPr lang="en-US" altLang="en-US" sz="1200">
                <a:latin typeface="Times New Roman" panose="02020603050405020304" pitchFamily="18" charset="0"/>
              </a:rPr>
              <a:pPr eaLnBrk="1" hangingPunct="1"/>
              <a:t>20</a:t>
            </a:fld>
            <a:endParaRPr lang="en-US" altLang="en-US" sz="12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7331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3</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6674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21</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28085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22</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14611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7AD7A4C-F6A9-4F4E-8EC0-9BC30D712BFC}" type="slidenum">
              <a:rPr lang="en-US" altLang="en-US" sz="1200">
                <a:latin typeface="Times New Roman" panose="02020603050405020304" pitchFamily="18" charset="0"/>
              </a:rPr>
              <a:pPr eaLnBrk="1" hangingPunct="1"/>
              <a:t>23</a:t>
            </a:fld>
            <a:endParaRPr lang="en-US" altLang="en-US"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863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AB1B1DA-68F3-4D55-B69E-9C6F9653661A}" type="slidenum">
              <a:rPr lang="en-US" altLang="en-US" sz="1200">
                <a:latin typeface="Times New Roman" panose="02020603050405020304" pitchFamily="18" charset="0"/>
              </a:rPr>
              <a:pPr eaLnBrk="1" hangingPunct="1"/>
              <a:t>24</a:t>
            </a:fld>
            <a:endParaRPr lang="en-US" altLang="en-US" sz="12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4527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413BC77-B842-401F-9DC6-8080C7FFF874}" type="slidenum">
              <a:rPr lang="en-US" altLang="en-US" sz="1200">
                <a:latin typeface="Times New Roman" panose="02020603050405020304" pitchFamily="18" charset="0"/>
              </a:rPr>
              <a:pPr eaLnBrk="1" hangingPunct="1"/>
              <a:t>25</a:t>
            </a:fld>
            <a:endParaRPr lang="en-US" altLang="en-US" sz="12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26317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26</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566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AC9792-5BD2-4CB5-8E53-0C045410A34D}" type="slidenum">
              <a:rPr lang="en-US" altLang="en-US" sz="1200">
                <a:latin typeface="Times New Roman" panose="02020603050405020304" pitchFamily="18" charset="0"/>
              </a:rPr>
              <a:pPr eaLnBrk="1" hangingPunct="1"/>
              <a:t>4</a:t>
            </a:fld>
            <a:endParaRPr lang="en-US"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9738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5201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3932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300C484-C24E-424B-9A8E-FDEE73DDA9F9}"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0630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57F34CA-5ADE-447E-B5C4-CE99D2662D30}" type="slidenum">
              <a:rPr lang="en-US" altLang="en-US" sz="1200">
                <a:latin typeface="Times New Roman" panose="02020603050405020304" pitchFamily="18" charset="0"/>
              </a:rPr>
              <a:pPr eaLnBrk="1" hangingPunct="1"/>
              <a:t>8</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5853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9</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1435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975E7-BBB5-4104-88C7-B3C1F613EEE1}"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324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244E100-1F38-4429-A1E7-66B7062A8952}" type="slidenum">
              <a:rPr lang="en-US" altLang="en-US" smtClean="0"/>
              <a:pPr/>
              <a:t>‹#›</a:t>
            </a:fld>
            <a:endParaRPr lang="en-US" altLang="en-US"/>
          </a:p>
        </p:txBody>
      </p:sp>
    </p:spTree>
    <p:extLst>
      <p:ext uri="{BB962C8B-B14F-4D97-AF65-F5344CB8AC3E}">
        <p14:creationId xmlns:p14="http://schemas.microsoft.com/office/powerpoint/2010/main" val="292152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15161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368772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7DADB5A-F551-4A7E-9B40-5CEE9D66285D}" type="slidenum">
              <a:rPr lang="en-US" altLang="en-US" smtClean="0"/>
              <a:pPr/>
              <a:t>‹#›</a:t>
            </a:fld>
            <a:endParaRPr lang="en-US"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2211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113150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448337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347334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80EDA61-59AB-4870-B886-76B8B53C1A2E}" type="slidenum">
              <a:rPr lang="en-US" altLang="en-US" smtClean="0"/>
              <a:pPr/>
              <a:t>‹#›</a:t>
            </a:fld>
            <a:endParaRPr lang="en-US" altLang="en-US"/>
          </a:p>
        </p:txBody>
      </p:sp>
    </p:spTree>
    <p:extLst>
      <p:ext uri="{BB962C8B-B14F-4D97-AF65-F5344CB8AC3E}">
        <p14:creationId xmlns:p14="http://schemas.microsoft.com/office/powerpoint/2010/main" val="156414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2B9EA24-EA60-4BAA-9799-9F8232B1BAD9}" type="slidenum">
              <a:rPr lang="en-US" altLang="en-US" smtClean="0"/>
              <a:pPr/>
              <a:t>‹#›</a:t>
            </a:fld>
            <a:endParaRPr lang="en-US" altLang="en-US"/>
          </a:p>
        </p:txBody>
      </p:sp>
    </p:spTree>
    <p:extLst>
      <p:ext uri="{BB962C8B-B14F-4D97-AF65-F5344CB8AC3E}">
        <p14:creationId xmlns:p14="http://schemas.microsoft.com/office/powerpoint/2010/main" val="3114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50ED147-42EF-440D-8BAA-A72482120213}" type="slidenum">
              <a:rPr lang="en-US" altLang="en-US" smtClean="0"/>
              <a:pPr/>
              <a:t>‹#›</a:t>
            </a:fld>
            <a:endParaRPr lang="en-US" altLang="en-US"/>
          </a:p>
        </p:txBody>
      </p:sp>
    </p:spTree>
    <p:extLst>
      <p:ext uri="{BB962C8B-B14F-4D97-AF65-F5344CB8AC3E}">
        <p14:creationId xmlns:p14="http://schemas.microsoft.com/office/powerpoint/2010/main" val="402944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FFA7A9C-7FFF-4B5C-80D7-CA559B4B9F9F}" type="slidenum">
              <a:rPr lang="en-US" altLang="en-US" smtClean="0"/>
              <a:pPr/>
              <a:t>‹#›</a:t>
            </a:fld>
            <a:endParaRPr lang="en-US" altLang="en-US"/>
          </a:p>
        </p:txBody>
      </p:sp>
    </p:spTree>
    <p:extLst>
      <p:ext uri="{BB962C8B-B14F-4D97-AF65-F5344CB8AC3E}">
        <p14:creationId xmlns:p14="http://schemas.microsoft.com/office/powerpoint/2010/main" val="284697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C1E5F3-65E9-4A62-940B-4545FFAD366F}" type="slidenum">
              <a:rPr lang="en-US" altLang="en-US" smtClean="0"/>
              <a:pPr/>
              <a:t>‹#›</a:t>
            </a:fld>
            <a:endParaRPr lang="en-US" altLang="en-US"/>
          </a:p>
        </p:txBody>
      </p:sp>
    </p:spTree>
    <p:extLst>
      <p:ext uri="{BB962C8B-B14F-4D97-AF65-F5344CB8AC3E}">
        <p14:creationId xmlns:p14="http://schemas.microsoft.com/office/powerpoint/2010/main" val="128830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AEF5D44-3245-4B74-9C16-E1D928253429}" type="slidenum">
              <a:rPr lang="en-US" altLang="en-US" smtClean="0"/>
              <a:pPr/>
              <a:t>‹#›</a:t>
            </a:fld>
            <a:endParaRPr lang="en-US" altLang="en-US"/>
          </a:p>
        </p:txBody>
      </p:sp>
    </p:spTree>
    <p:extLst>
      <p:ext uri="{BB962C8B-B14F-4D97-AF65-F5344CB8AC3E}">
        <p14:creationId xmlns:p14="http://schemas.microsoft.com/office/powerpoint/2010/main" val="321833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020CC28-B11E-41D4-800D-F50BF38A4F4A}" type="slidenum">
              <a:rPr lang="en-US" altLang="en-US" smtClean="0"/>
              <a:pPr/>
              <a:t>‹#›</a:t>
            </a:fld>
            <a:endParaRPr lang="en-US" altLang="en-US"/>
          </a:p>
        </p:txBody>
      </p:sp>
    </p:spTree>
    <p:extLst>
      <p:ext uri="{BB962C8B-B14F-4D97-AF65-F5344CB8AC3E}">
        <p14:creationId xmlns:p14="http://schemas.microsoft.com/office/powerpoint/2010/main" val="363496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ED6B604B-B54C-40AF-BAE4-6CE436F6FE38}" type="slidenum">
              <a:rPr lang="en-US" altLang="en-US" smtClean="0"/>
              <a:pPr/>
              <a:t>‹#›</a:t>
            </a:fld>
            <a:endParaRPr lang="en-US" altLang="en-US"/>
          </a:p>
        </p:txBody>
      </p:sp>
    </p:spTree>
    <p:extLst>
      <p:ext uri="{BB962C8B-B14F-4D97-AF65-F5344CB8AC3E}">
        <p14:creationId xmlns:p14="http://schemas.microsoft.com/office/powerpoint/2010/main" val="192575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CC41442-D772-44E3-A38A-14BA5E99BD74}" type="slidenum">
              <a:rPr lang="en-US" altLang="en-US" smtClean="0"/>
              <a:pPr/>
              <a:t>‹#›</a:t>
            </a:fld>
            <a:endParaRPr lang="en-US" altLang="en-US"/>
          </a:p>
        </p:txBody>
      </p:sp>
    </p:spTree>
    <p:extLst>
      <p:ext uri="{BB962C8B-B14F-4D97-AF65-F5344CB8AC3E}">
        <p14:creationId xmlns:p14="http://schemas.microsoft.com/office/powerpoint/2010/main" val="214824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978AA62-7060-46F5-B71C-A87E1192E716}" type="slidenum">
              <a:rPr lang="en-US" altLang="en-US" smtClean="0"/>
              <a:pPr/>
              <a:t>‹#›</a:t>
            </a:fld>
            <a:endParaRPr lang="en-US" altLang="en-US"/>
          </a:p>
        </p:txBody>
      </p:sp>
    </p:spTree>
    <p:extLst>
      <p:ext uri="{BB962C8B-B14F-4D97-AF65-F5344CB8AC3E}">
        <p14:creationId xmlns:p14="http://schemas.microsoft.com/office/powerpoint/2010/main" val="70360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7DADB5A-F551-4A7E-9B40-5CEE9D66285D}" type="slidenum">
              <a:rPr lang="en-US" altLang="en-US" smtClean="0"/>
              <a:pPr/>
              <a:t>‹#›</a:t>
            </a:fld>
            <a:endParaRPr lang="en-US" altLang="en-US"/>
          </a:p>
        </p:txBody>
      </p:sp>
    </p:spTree>
    <p:extLst>
      <p:ext uri="{BB962C8B-B14F-4D97-AF65-F5344CB8AC3E}">
        <p14:creationId xmlns:p14="http://schemas.microsoft.com/office/powerpoint/2010/main" val="2211541487"/>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9.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2.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3.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6.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7.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0.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1.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5.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5" name="Picture 4" hidden="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304800"/>
            <a:ext cx="5486400" cy="5554326"/>
          </a:xfrm>
          <a:prstGeom prst="rect">
            <a:avLst/>
          </a:prstGeom>
        </p:spPr>
      </p:pic>
      <p:sp>
        <p:nvSpPr>
          <p:cNvPr id="3" name="TextBox 2"/>
          <p:cNvSpPr txBox="1"/>
          <p:nvPr/>
        </p:nvSpPr>
        <p:spPr>
          <a:xfrm>
            <a:off x="5562600" y="3429000"/>
            <a:ext cx="6248400" cy="2246769"/>
          </a:xfrm>
          <a:prstGeom prst="rect">
            <a:avLst/>
          </a:prstGeom>
          <a:noFill/>
        </p:spPr>
        <p:txBody>
          <a:bodyPr wrap="square" rtlCol="0">
            <a:noAutofit/>
          </a:bodyPr>
          <a:lstStyle/>
          <a:p>
            <a:pPr algn="ctr"/>
            <a:r>
              <a:rPr lang="en-US" sz="3400" dirty="0">
                <a:effectLst>
                  <a:outerShdw blurRad="38100" dist="38100" dir="2700000" algn="tl">
                    <a:srgbClr val="000000">
                      <a:alpha val="43137"/>
                    </a:srgbClr>
                  </a:outerShdw>
                </a:effectLst>
              </a:rPr>
              <a:t>Mal Underwood</a:t>
            </a:r>
          </a:p>
          <a:p>
            <a:pPr algn="ctr"/>
            <a:r>
              <a:rPr lang="en-US" sz="3400" dirty="0">
                <a:effectLst>
                  <a:outerShdw blurRad="38100" dist="38100" dir="2700000" algn="tl">
                    <a:srgbClr val="000000">
                      <a:alpha val="43137"/>
                    </a:srgbClr>
                  </a:outerShdw>
                </a:effectLst>
              </a:rPr>
              <a:t>Episcopal Diocese of Atlanta</a:t>
            </a:r>
          </a:p>
          <a:p>
            <a:pPr algn="ctr"/>
            <a:r>
              <a:rPr lang="en-US" sz="3400" dirty="0">
                <a:effectLst>
                  <a:outerShdw blurRad="38100" dist="38100" dir="2700000" algn="tl">
                    <a:srgbClr val="000000">
                      <a:alpha val="43137"/>
                    </a:srgbClr>
                  </a:outerShdw>
                </a:effectLst>
              </a:rPr>
              <a:t>Commission on Stewardship</a:t>
            </a:r>
          </a:p>
          <a:p>
            <a:pPr algn="ctr"/>
            <a:r>
              <a:rPr lang="en-US" sz="3400" dirty="0">
                <a:effectLst>
                  <a:outerShdw blurRad="38100" dist="38100" dir="2700000" algn="tl">
                    <a:srgbClr val="000000">
                      <a:alpha val="43137"/>
                    </a:srgbClr>
                  </a:outerShdw>
                </a:effectLst>
              </a:rPr>
              <a:t>malvinunderwood@bellsouth.net</a:t>
            </a:r>
          </a:p>
          <a:p>
            <a:pPr algn="ctr"/>
            <a:r>
              <a:rPr lang="en-US" sz="3400" dirty="0">
                <a:effectLst>
                  <a:outerShdw blurRad="38100" dist="38100" dir="2700000" algn="tl">
                    <a:srgbClr val="000000">
                      <a:alpha val="43137"/>
                    </a:srgbClr>
                  </a:outerShdw>
                </a:effectLst>
              </a:rPr>
              <a:t>404-580-5472</a:t>
            </a:r>
          </a:p>
        </p:txBody>
      </p:sp>
    </p:spTree>
    <p:extLst>
      <p:ext uri="{BB962C8B-B14F-4D97-AF65-F5344CB8AC3E}">
        <p14:creationId xmlns:p14="http://schemas.microsoft.com/office/powerpoint/2010/main" val="3889926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338566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457450" y="2362200"/>
            <a:ext cx="7277100" cy="4114800"/>
          </a:xfrm>
        </p:spPr>
        <p:txBody>
          <a:bodyPr/>
          <a:lstStyle/>
          <a:p>
            <a:pPr marL="609600" indent="-609600">
              <a:buNone/>
            </a:pPr>
            <a:r>
              <a:rPr lang="en-US" altLang="en-US" sz="4000" dirty="0">
                <a:latin typeface="Comic Sans MS" panose="030F0702030302020204" pitchFamily="66" charset="0"/>
              </a:rPr>
              <a:t>1.  God created and owns it all</a:t>
            </a:r>
          </a:p>
          <a:p>
            <a:pPr marL="609600" indent="-609600">
              <a:buNone/>
            </a:pPr>
            <a:r>
              <a:rPr lang="en-US" altLang="en-US" sz="4000" dirty="0">
                <a:latin typeface="Comic Sans MS" panose="030F0702030302020204" pitchFamily="66" charset="0"/>
              </a:rPr>
              <a:t>2.  Everything we have is gift</a:t>
            </a:r>
          </a:p>
          <a:p>
            <a:pPr marL="609600" indent="-609600">
              <a:buNone/>
            </a:pPr>
            <a:endParaRPr lang="en-US" altLang="en-US" sz="2800" dirty="0">
              <a:latin typeface="Comic Sans MS" panose="030F0702030302020204" pitchFamily="66" charset="0"/>
            </a:endParaRP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
        <p:nvSpPr>
          <p:cNvPr id="6" name="TextBox 5"/>
          <p:cNvSpPr txBox="1"/>
          <p:nvPr/>
        </p:nvSpPr>
        <p:spPr>
          <a:xfrm>
            <a:off x="0" y="1295400"/>
            <a:ext cx="12192000" cy="762000"/>
          </a:xfrm>
          <a:prstGeom prst="rect">
            <a:avLst/>
          </a:prstGeom>
          <a:noFill/>
        </p:spPr>
        <p:txBody>
          <a:bodyPr wrap="square" rtlCol="0">
            <a:noAutofit/>
          </a:bodyPr>
          <a:lstStyle/>
          <a:p>
            <a:pPr algn="ctr"/>
            <a:r>
              <a:rPr lang="en-US" sz="4800"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rPr>
              <a:t>Building Blocks of Christian Stewardship</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fade">
                                      <p:cBhvr>
                                        <p:cTn id="7" dur="1000"/>
                                        <p:tgtEl>
                                          <p:spTgt spid="31747">
                                            <p:txEl>
                                              <p:pRg st="1" end="1"/>
                                            </p:txEl>
                                          </p:spTgt>
                                        </p:tgtEl>
                                      </p:cBhvr>
                                    </p:animEffect>
                                    <p:anim calcmode="lin" valueType="num">
                                      <p:cBhvr>
                                        <p:cTn id="8" dur="1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17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 y="1295400"/>
            <a:ext cx="12039600" cy="4648200"/>
          </a:xfrm>
        </p:spPr>
        <p:txBody>
          <a:bodyPr>
            <a:noAutofit/>
          </a:bodyPr>
          <a:lstStyle/>
          <a:p>
            <a:pPr marL="0" indent="0">
              <a:lnSpc>
                <a:spcPct val="100000"/>
              </a:lnSpc>
              <a:spcBef>
                <a:spcPts val="0"/>
              </a:spcBef>
              <a:spcAft>
                <a:spcPts val="3000"/>
              </a:spcAft>
              <a:buNone/>
            </a:pPr>
            <a:r>
              <a:rPr lang="en-US" altLang="en-US" dirty="0">
                <a:latin typeface="Comic Sans MS" panose="030F0702030302020204" pitchFamily="66" charset="0"/>
              </a:rPr>
              <a:t>And let the peace of Christ rule in your hearts, to which indeed you were called in the one body.  And be </a:t>
            </a:r>
            <a:r>
              <a:rPr lang="en-US" altLang="en-US"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thankful</a:t>
            </a:r>
            <a:r>
              <a:rPr lang="en-US" altLang="en-US" dirty="0">
                <a:latin typeface="Comic Sans MS" panose="030F0702030302020204" pitchFamily="66" charset="0"/>
              </a:rPr>
              <a:t>.  (Colossians 3:15)</a:t>
            </a:r>
          </a:p>
          <a:p>
            <a:pPr marL="0" indent="0">
              <a:lnSpc>
                <a:spcPct val="100000"/>
              </a:lnSpc>
              <a:spcBef>
                <a:spcPts val="0"/>
              </a:spcBef>
              <a:spcAft>
                <a:spcPts val="3000"/>
              </a:spcAft>
              <a:buNone/>
            </a:pPr>
            <a:r>
              <a:rPr lang="en-US" altLang="en-US" dirty="0">
                <a:latin typeface="Comic Sans MS" panose="030F0702030302020204" pitchFamily="66" charset="0"/>
              </a:rPr>
              <a:t>Therefore, since we are receiving a kingdom that cannot be shaken, let us give </a:t>
            </a:r>
            <a:r>
              <a:rPr lang="en-US" altLang="en-US"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thanks</a:t>
            </a:r>
            <a:r>
              <a:rPr lang="en-US" altLang="en-US" dirty="0">
                <a:latin typeface="Comic Sans MS" panose="030F0702030302020204" pitchFamily="66" charset="0"/>
              </a:rPr>
              <a:t>, by which we offer to God an acceptable worship with reverence and awe. (Hebrews 12:28)</a:t>
            </a:r>
          </a:p>
          <a:p>
            <a:pPr marL="0" indent="0">
              <a:lnSpc>
                <a:spcPct val="100000"/>
              </a:lnSpc>
              <a:spcBef>
                <a:spcPts val="0"/>
              </a:spcBef>
              <a:spcAft>
                <a:spcPts val="3000"/>
              </a:spcAft>
              <a:buNone/>
            </a:pPr>
            <a:r>
              <a:rPr lang="en-US" altLang="en-US" dirty="0">
                <a:latin typeface="Comic Sans MS" panose="030F0702030302020204" pitchFamily="66" charset="0"/>
              </a:rPr>
              <a:t>Offer to God a sacrifice of </a:t>
            </a:r>
            <a:r>
              <a:rPr lang="en-US" altLang="en-US"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thanksgiving</a:t>
            </a:r>
            <a:r>
              <a:rPr lang="en-US" altLang="en-US" dirty="0">
                <a:latin typeface="Comic Sans MS" panose="030F0702030302020204" pitchFamily="66" charset="0"/>
              </a:rPr>
              <a:t> and pay your vows to the Most High.  Those who bring </a:t>
            </a:r>
            <a:r>
              <a:rPr lang="en-US" altLang="en-US"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thanksgiving</a:t>
            </a:r>
            <a:r>
              <a:rPr lang="en-US" altLang="en-US" dirty="0">
                <a:latin typeface="Comic Sans MS" panose="030F0702030302020204" pitchFamily="66" charset="0"/>
              </a:rPr>
              <a:t> as their sacrifice honor me.  (Psalm 50:14,23a)</a:t>
            </a:r>
          </a:p>
          <a:p>
            <a:pPr marL="0" indent="0">
              <a:lnSpc>
                <a:spcPct val="100000"/>
              </a:lnSpc>
              <a:spcBef>
                <a:spcPts val="0"/>
              </a:spcBef>
              <a:spcAft>
                <a:spcPts val="2400"/>
              </a:spcAft>
              <a:buNone/>
            </a:pPr>
            <a:endParaRPr lang="en-US" altLang="en-US" sz="2200" b="1" dirty="0">
              <a:latin typeface="Comic Sans MS" panose="030F0702030302020204" pitchFamily="66" charset="0"/>
            </a:endParaRPr>
          </a:p>
          <a:p>
            <a:pPr eaLnBrk="1" hangingPunct="1">
              <a:lnSpc>
                <a:spcPct val="80000"/>
              </a:lnSpc>
              <a:buFont typeface="Wingdings" panose="05000000000000000000" pitchFamily="2" charset="2"/>
              <a:buNone/>
            </a:pPr>
            <a:r>
              <a:rPr lang="en-US" altLang="en-US" sz="1800" dirty="0">
                <a:latin typeface="Comic Sans MS" panose="030F0702030302020204" pitchFamily="66" charset="0"/>
              </a:rPr>
              <a:t>	</a:t>
            </a:r>
          </a:p>
          <a:p>
            <a:pPr eaLnBrk="1" hangingPunct="1">
              <a:lnSpc>
                <a:spcPct val="80000"/>
              </a:lnSpc>
              <a:buFont typeface="Wingdings" panose="05000000000000000000" pitchFamily="2" charset="2"/>
              <a:buNone/>
            </a:pPr>
            <a:endParaRPr lang="en-US" altLang="en-US" sz="1800" dirty="0"/>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checkerboard(across)">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checkerboard(across)">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checkerboard(across)">
                                      <p:cBhvr>
                                        <p:cTn id="2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28222846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399798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462263" y="2362200"/>
            <a:ext cx="7267475" cy="1905000"/>
          </a:xfrm>
        </p:spPr>
        <p:txBody>
          <a:bodyPr>
            <a:noAutofit/>
          </a:bodyPr>
          <a:lstStyle/>
          <a:p>
            <a:pPr eaLnBrk="1" hangingPunct="1">
              <a:buFont typeface="Wingdings" panose="05000000000000000000" pitchFamily="2" charset="2"/>
              <a:buNone/>
            </a:pPr>
            <a:r>
              <a:rPr lang="en-US" altLang="en-US" sz="4000" dirty="0">
                <a:latin typeface="Comic Sans MS" panose="030F0702030302020204" pitchFamily="66" charset="0"/>
              </a:rPr>
              <a:t>1.  God created and owns it all</a:t>
            </a:r>
          </a:p>
          <a:p>
            <a:pPr eaLnBrk="1" hangingPunct="1">
              <a:buFont typeface="Wingdings" panose="05000000000000000000" pitchFamily="2" charset="2"/>
              <a:buNone/>
            </a:pPr>
            <a:r>
              <a:rPr lang="en-US" altLang="en-US" sz="4000" dirty="0">
                <a:latin typeface="Comic Sans MS" panose="030F0702030302020204" pitchFamily="66" charset="0"/>
              </a:rPr>
              <a:t>2.  Everything we have is gift</a:t>
            </a:r>
          </a:p>
          <a:p>
            <a:pPr eaLnBrk="1" hangingPunct="1">
              <a:buFont typeface="Wingdings" panose="05000000000000000000" pitchFamily="2" charset="2"/>
              <a:buNone/>
            </a:pPr>
            <a:r>
              <a:rPr lang="en-US" altLang="en-US" sz="4000" dirty="0">
                <a:latin typeface="Comic Sans MS" panose="030F0702030302020204" pitchFamily="66" charset="0"/>
              </a:rPr>
              <a:t>3.  Have a grateful heart</a:t>
            </a:r>
          </a:p>
          <a:p>
            <a:pPr eaLnBrk="1" hangingPunct="1">
              <a:buFont typeface="Wingdings" panose="05000000000000000000" pitchFamily="2" charset="2"/>
              <a:buNone/>
            </a:pPr>
            <a:endParaRPr lang="en-US" altLang="en-US" sz="2800" dirty="0">
              <a:latin typeface="Comic Sans MS" panose="030F0702030302020204" pitchFamily="66" charset="0"/>
            </a:endParaRP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
        <p:nvSpPr>
          <p:cNvPr id="6" name="TextBox 5"/>
          <p:cNvSpPr txBox="1"/>
          <p:nvPr/>
        </p:nvSpPr>
        <p:spPr>
          <a:xfrm>
            <a:off x="228600" y="1295400"/>
            <a:ext cx="11734800" cy="762000"/>
          </a:xfrm>
          <a:prstGeom prst="rect">
            <a:avLst/>
          </a:prstGeom>
          <a:noFill/>
        </p:spPr>
        <p:txBody>
          <a:bodyPr wrap="square" rtlCol="0">
            <a:noAutofit/>
          </a:bodyPr>
          <a:lstStyle/>
          <a:p>
            <a:pPr algn="ctr"/>
            <a:r>
              <a:rPr lang="en-US" sz="4800"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rPr>
              <a:t>Building Blocks of Christian Stewardship</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fade">
                                      <p:cBhvr>
                                        <p:cTn id="7" dur="1000"/>
                                        <p:tgtEl>
                                          <p:spTgt spid="32771">
                                            <p:txEl>
                                              <p:pRg st="2" end="2"/>
                                            </p:txEl>
                                          </p:spTgt>
                                        </p:tgtEl>
                                      </p:cBhvr>
                                    </p:animEffect>
                                    <p:anim calcmode="lin" valueType="num">
                                      <p:cBhvr>
                                        <p:cTn id="8"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990600"/>
            <a:ext cx="11963400" cy="5334000"/>
          </a:xfrm>
        </p:spPr>
        <p:txBody>
          <a:bodyPr>
            <a:noAutofit/>
          </a:bodyPr>
          <a:lstStyle/>
          <a:p>
            <a:pPr marL="0" indent="0">
              <a:lnSpc>
                <a:spcPct val="100000"/>
              </a:lnSpc>
              <a:spcBef>
                <a:spcPts val="0"/>
              </a:spcBef>
              <a:spcAft>
                <a:spcPts val="3000"/>
              </a:spcAft>
              <a:buNone/>
            </a:pPr>
            <a:r>
              <a:rPr lang="en-US" altLang="en-US" sz="2700" dirty="0">
                <a:latin typeface="Comic Sans MS" panose="030F0702030302020204" pitchFamily="66" charset="0"/>
              </a:rPr>
              <a:t>We want you to know, brothers and sisters, about the grace of God that has been granted to the churches of Macedonia; for during a severe ordeal of affliction, their abundant joy and their extreme poverty have overflowed in a wealth of </a:t>
            </a:r>
            <a:r>
              <a:rPr lang="en-US" altLang="en-US" sz="27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generosity</a:t>
            </a:r>
            <a:r>
              <a:rPr lang="en-US" altLang="en-US" sz="2700" dirty="0">
                <a:latin typeface="Comic Sans MS" panose="030F0702030302020204" pitchFamily="66" charset="0"/>
              </a:rPr>
              <a:t> on their part.  (2 Corinthians 8:1-2)</a:t>
            </a:r>
          </a:p>
          <a:p>
            <a:pPr marL="0" indent="0">
              <a:lnSpc>
                <a:spcPct val="100000"/>
              </a:lnSpc>
              <a:spcBef>
                <a:spcPts val="0"/>
              </a:spcBef>
              <a:spcAft>
                <a:spcPts val="3000"/>
              </a:spcAft>
              <a:buNone/>
            </a:pPr>
            <a:r>
              <a:rPr lang="en-US" altLang="en-US" sz="2700" dirty="0">
                <a:latin typeface="Comic Sans MS" panose="030F0702030302020204" pitchFamily="66" charset="0"/>
              </a:rPr>
              <a:t>Some give freely, yet grow all the richer; others withhold what is due, and only suffer want.  A </a:t>
            </a:r>
            <a:r>
              <a:rPr lang="en-US" altLang="en-US" sz="27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generous</a:t>
            </a:r>
            <a:r>
              <a:rPr lang="en-US" altLang="en-US" sz="2700" dirty="0">
                <a:latin typeface="Comic Sans MS" panose="030F0702030302020204" pitchFamily="66" charset="0"/>
              </a:rPr>
              <a:t> person will be enriched, and one who gives water will get water.  (Proverbs 11:24-25)</a:t>
            </a:r>
          </a:p>
          <a:p>
            <a:pPr marL="0" indent="0">
              <a:lnSpc>
                <a:spcPct val="100000"/>
              </a:lnSpc>
              <a:spcBef>
                <a:spcPts val="0"/>
              </a:spcBef>
              <a:spcAft>
                <a:spcPts val="2400"/>
              </a:spcAft>
              <a:buNone/>
            </a:pPr>
            <a:r>
              <a:rPr lang="en-US" altLang="en-US" sz="2700" dirty="0">
                <a:latin typeface="Comic Sans MS" panose="030F0702030302020204" pitchFamily="66" charset="0"/>
              </a:rPr>
              <a:t>As for those who in the present age are rich . . . they are to do good, be rich in good works, </a:t>
            </a:r>
            <a:r>
              <a:rPr lang="en-US" altLang="en-US" sz="27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generous</a:t>
            </a:r>
            <a:r>
              <a:rPr lang="en-US" altLang="en-US" sz="2700" dirty="0">
                <a:latin typeface="Comic Sans MS" panose="030F0702030302020204" pitchFamily="66" charset="0"/>
              </a:rPr>
              <a:t>, and ready to share, thus storing up for themselves the treasure of a good foundation for the future, so that they may take hold of the life that really is life.  (I Timothy 6:17-19)</a:t>
            </a: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p:cTn id="7" dur="500" fill="hold"/>
                                        <p:tgtEl>
                                          <p:spTgt spid="10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4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p:cTn id="13" dur="500" fill="hold"/>
                                        <p:tgtEl>
                                          <p:spTgt spid="102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024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p:cTn id="19" dur="500" fill="hold"/>
                                        <p:tgtEl>
                                          <p:spTgt spid="1024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24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1960042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hidden="1"/>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270226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2457450" y="2362200"/>
            <a:ext cx="7277100" cy="2209800"/>
          </a:xfrm>
        </p:spPr>
        <p:txBody>
          <a:bodyPr>
            <a:noAutofit/>
          </a:bodyPr>
          <a:lstStyle/>
          <a:p>
            <a:pPr eaLnBrk="1" hangingPunct="1">
              <a:buFont typeface="Wingdings" panose="05000000000000000000" pitchFamily="2" charset="2"/>
              <a:buNone/>
            </a:pPr>
            <a:r>
              <a:rPr lang="en-US" altLang="en-US" sz="4000" dirty="0">
                <a:latin typeface="Comic Sans MS" panose="030F0702030302020204" pitchFamily="66" charset="0"/>
              </a:rPr>
              <a:t>1.  God created and owns it all</a:t>
            </a:r>
          </a:p>
          <a:p>
            <a:pPr eaLnBrk="1" hangingPunct="1">
              <a:buFont typeface="Wingdings" panose="05000000000000000000" pitchFamily="2" charset="2"/>
              <a:buNone/>
            </a:pPr>
            <a:r>
              <a:rPr lang="en-US" altLang="en-US" sz="4000" dirty="0">
                <a:latin typeface="Comic Sans MS" panose="030F0702030302020204" pitchFamily="66" charset="0"/>
              </a:rPr>
              <a:t>2.  Everything we have is gift</a:t>
            </a:r>
          </a:p>
          <a:p>
            <a:pPr eaLnBrk="1" hangingPunct="1">
              <a:buFont typeface="Wingdings" panose="05000000000000000000" pitchFamily="2" charset="2"/>
              <a:buNone/>
            </a:pPr>
            <a:r>
              <a:rPr lang="en-US" altLang="en-US" sz="4000" dirty="0">
                <a:latin typeface="Comic Sans MS" panose="030F0702030302020204" pitchFamily="66" charset="0"/>
              </a:rPr>
              <a:t>3.  Have a grateful heart</a:t>
            </a:r>
          </a:p>
          <a:p>
            <a:pPr eaLnBrk="1" hangingPunct="1">
              <a:buFont typeface="Wingdings" panose="05000000000000000000" pitchFamily="2" charset="2"/>
              <a:buNone/>
            </a:pPr>
            <a:r>
              <a:rPr lang="en-US" altLang="en-US" sz="4000" dirty="0">
                <a:latin typeface="Comic Sans MS" panose="030F0702030302020204" pitchFamily="66" charset="0"/>
              </a:rPr>
              <a:t>4.  Be generous</a:t>
            </a:r>
          </a:p>
          <a:p>
            <a:pPr eaLnBrk="1" hangingPunct="1">
              <a:buFont typeface="Wingdings" panose="05000000000000000000" pitchFamily="2" charset="2"/>
              <a:buNone/>
            </a:pPr>
            <a:endParaRPr lang="en-US" altLang="en-US" sz="2800" dirty="0">
              <a:latin typeface="Comic Sans MS" panose="030F0702030302020204" pitchFamily="66" charset="0"/>
            </a:endParaRP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
        <p:nvSpPr>
          <p:cNvPr id="6" name="TextBox 5"/>
          <p:cNvSpPr txBox="1"/>
          <p:nvPr/>
        </p:nvSpPr>
        <p:spPr>
          <a:xfrm>
            <a:off x="76200" y="1295400"/>
            <a:ext cx="12039600" cy="762000"/>
          </a:xfrm>
          <a:prstGeom prst="rect">
            <a:avLst/>
          </a:prstGeom>
          <a:noFill/>
        </p:spPr>
        <p:txBody>
          <a:bodyPr wrap="square" rtlCol="0">
            <a:noAutofit/>
          </a:bodyPr>
          <a:lstStyle/>
          <a:p>
            <a:pPr algn="ctr"/>
            <a:r>
              <a:rPr lang="en-US" sz="4800"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rPr>
              <a:t>Building Blocks of Christian Stewardship</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Effect transition="in" filter="fade">
                                      <p:cBhvr>
                                        <p:cTn id="7" dur="1000"/>
                                        <p:tgtEl>
                                          <p:spTgt spid="33795">
                                            <p:txEl>
                                              <p:pRg st="3" end="3"/>
                                            </p:txEl>
                                          </p:spTgt>
                                        </p:tgtEl>
                                      </p:cBhvr>
                                    </p:animEffect>
                                    <p:anim calcmode="lin" valueType="num">
                                      <p:cBhvr>
                                        <p:cTn id="8"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4099" name="Rectangle 1027"/>
          <p:cNvSpPr>
            <a:spLocks noGrp="1" noChangeArrowheads="1"/>
          </p:cNvSpPr>
          <p:nvPr>
            <p:ph idx="1"/>
          </p:nvPr>
        </p:nvSpPr>
        <p:spPr>
          <a:xfrm>
            <a:off x="304800" y="1295400"/>
            <a:ext cx="11582400" cy="4267200"/>
          </a:xfrm>
        </p:spPr>
        <p:txBody>
          <a:bodyPr>
            <a:noAutofit/>
          </a:bodyPr>
          <a:lstStyle/>
          <a:p>
            <a:pPr eaLnBrk="1" hangingPunct="1">
              <a:buFont typeface="Wingdings" panose="05000000000000000000" pitchFamily="2" charset="2"/>
              <a:buNone/>
            </a:pPr>
            <a:r>
              <a:rPr lang="en-US" altLang="en-US" dirty="0"/>
              <a:t>	</a:t>
            </a:r>
          </a:p>
          <a:p>
            <a:pPr marL="0" indent="0" algn="ctr">
              <a:lnSpc>
                <a:spcPct val="100000"/>
              </a:lnSpc>
              <a:spcBef>
                <a:spcPts val="0"/>
              </a:spcBef>
              <a:buNone/>
            </a:pPr>
            <a:r>
              <a:rPr lang="en-US" altLang="en-US" sz="3400" dirty="0">
                <a:latin typeface="Comic Sans MS" panose="030F0702030302020204" pitchFamily="66" charset="0"/>
              </a:rPr>
              <a:t>All scripture is inspired by God </a:t>
            </a:r>
          </a:p>
          <a:p>
            <a:pPr marL="0" indent="0" algn="ctr">
              <a:lnSpc>
                <a:spcPct val="100000"/>
              </a:lnSpc>
              <a:spcBef>
                <a:spcPts val="0"/>
              </a:spcBef>
              <a:buNone/>
            </a:pPr>
            <a:r>
              <a:rPr lang="en-US" altLang="en-US" sz="3400" dirty="0">
                <a:latin typeface="Comic Sans MS" panose="030F0702030302020204" pitchFamily="66" charset="0"/>
              </a:rPr>
              <a:t>and is useful for teaching, for reproof, for correction, </a:t>
            </a:r>
          </a:p>
          <a:p>
            <a:pPr marL="0" indent="0" algn="ctr">
              <a:lnSpc>
                <a:spcPct val="100000"/>
              </a:lnSpc>
              <a:spcBef>
                <a:spcPts val="0"/>
              </a:spcBef>
              <a:buNone/>
            </a:pPr>
            <a:r>
              <a:rPr lang="en-US" altLang="en-US" sz="3400" dirty="0">
                <a:latin typeface="Comic Sans MS" panose="030F0702030302020204" pitchFamily="66" charset="0"/>
              </a:rPr>
              <a:t>and for training in righteousness, so that everyone who belongs to God may be proficient, </a:t>
            </a:r>
          </a:p>
          <a:p>
            <a:pPr marL="0" indent="0" algn="ctr">
              <a:lnSpc>
                <a:spcPct val="100000"/>
              </a:lnSpc>
              <a:spcBef>
                <a:spcPts val="0"/>
              </a:spcBef>
              <a:buNone/>
            </a:pPr>
            <a:r>
              <a:rPr lang="en-US" altLang="en-US" sz="3400" dirty="0">
                <a:latin typeface="Comic Sans MS" panose="030F0702030302020204" pitchFamily="66" charset="0"/>
              </a:rPr>
              <a:t>equipped for every good work.  </a:t>
            </a:r>
          </a:p>
          <a:p>
            <a:pPr marL="0" indent="0" algn="ctr">
              <a:lnSpc>
                <a:spcPct val="100000"/>
              </a:lnSpc>
              <a:spcBef>
                <a:spcPts val="0"/>
              </a:spcBef>
              <a:buNone/>
            </a:pPr>
            <a:endParaRPr lang="en-US" altLang="en-US" sz="3400" dirty="0">
              <a:latin typeface="Comic Sans MS" panose="030F0702030302020204" pitchFamily="66" charset="0"/>
            </a:endParaRPr>
          </a:p>
          <a:p>
            <a:pPr marL="0" indent="0" algn="ctr">
              <a:lnSpc>
                <a:spcPct val="100000"/>
              </a:lnSpc>
              <a:spcBef>
                <a:spcPts val="0"/>
              </a:spcBef>
              <a:buNone/>
            </a:pPr>
            <a:r>
              <a:rPr lang="en-US" altLang="en-US" sz="3400" dirty="0">
                <a:latin typeface="Comic Sans MS" panose="030F0702030302020204" pitchFamily="66" charset="0"/>
              </a:rPr>
              <a:t>2 Timothy 3:16-17</a:t>
            </a:r>
          </a:p>
          <a:p>
            <a:pPr eaLnBrk="1" hangingPunct="1">
              <a:buFont typeface="Wingdings" panose="05000000000000000000" pitchFamily="2" charset="2"/>
              <a:buNone/>
            </a:pPr>
            <a:endParaRPr lang="en-US" altLang="en-US" sz="2300" b="1" dirty="0">
              <a:latin typeface="Comic Sans MS" panose="030F0702030302020204" pitchFamily="66" charset="0"/>
            </a:endParaRPr>
          </a:p>
          <a:p>
            <a:pPr eaLnBrk="1" hangingPunct="1">
              <a:buFont typeface="Wingdings" panose="05000000000000000000" pitchFamily="2" charset="2"/>
              <a:buNone/>
            </a:pPr>
            <a:r>
              <a:rPr lang="en-US" altLang="en-US" dirty="0">
                <a:latin typeface="Century" panose="02040604050505020304" pitchFamily="18" charset="0"/>
              </a:rPr>
              <a:t>	</a:t>
            </a:r>
            <a:endParaRPr lang="en-US" altLang="en-US" b="1" dirty="0">
              <a:latin typeface="Century" panose="02040604050505020304" pitchFamily="18" charset="0"/>
            </a:endParaRP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6200" y="914400"/>
            <a:ext cx="12039600" cy="6096000"/>
          </a:xfrm>
        </p:spPr>
        <p:txBody>
          <a:bodyPr>
            <a:noAutofit/>
          </a:bodyPr>
          <a:lstStyle/>
          <a:p>
            <a:pPr marL="0" indent="0">
              <a:lnSpc>
                <a:spcPct val="100000"/>
              </a:lnSpc>
              <a:spcBef>
                <a:spcPts val="0"/>
              </a:spcBef>
              <a:spcAft>
                <a:spcPts val="2400"/>
              </a:spcAft>
              <a:buNone/>
            </a:pPr>
            <a:r>
              <a:rPr lang="en-US" altLang="en-US" sz="2600" dirty="0">
                <a:latin typeface="Comic Sans MS" panose="030F0702030302020204" pitchFamily="66" charset="0"/>
              </a:rPr>
              <a:t>Bring the full tithe into my storehouse, so that there may be food in my house, and thus put me to the test, says the Lord of hosts; see if I will not open the windows of heaven for you and pour down for you an overflowing blessing.  (Malachi 3:10)</a:t>
            </a:r>
          </a:p>
          <a:p>
            <a:pPr marL="0" indent="0">
              <a:lnSpc>
                <a:spcPct val="100000"/>
              </a:lnSpc>
              <a:spcBef>
                <a:spcPts val="0"/>
              </a:spcBef>
              <a:spcAft>
                <a:spcPts val="2400"/>
              </a:spcAft>
              <a:buNone/>
            </a:pPr>
            <a:r>
              <a:rPr lang="en-US" altLang="en-US" sz="2600" dirty="0">
                <a:latin typeface="Comic Sans MS" panose="030F0702030302020204" pitchFamily="66" charset="0"/>
              </a:rPr>
              <a:t>Then the righteous will answer him, “Lord, when was it that we saw you hungry and gave you food, or thirsty and gave you something to drink?  And when was it that we saw you a stranger and welcomed you, or naked and gave you clothing?  And when was it that we saw you sick or in prison and visited you?”  And the king will answer them, “Truly I tell you, just as you did it to one of the least of these who are members of my family, you did it to me.”  (Matthew 25:37-40)</a:t>
            </a:r>
          </a:p>
          <a:p>
            <a:pPr marL="0" indent="0">
              <a:lnSpc>
                <a:spcPct val="100000"/>
              </a:lnSpc>
              <a:spcBef>
                <a:spcPts val="0"/>
              </a:spcBef>
              <a:spcAft>
                <a:spcPts val="2400"/>
              </a:spcAft>
              <a:buNone/>
            </a:pPr>
            <a:r>
              <a:rPr lang="en-US" altLang="en-US" sz="2600" dirty="0">
                <a:latin typeface="Comic Sans MS" panose="030F0702030302020204" pitchFamily="66" charset="0"/>
              </a:rPr>
              <a:t>Make vows to the Lord your God, and perform them; let all who are around him bring </a:t>
            </a:r>
            <a:r>
              <a:rPr lang="en-US" altLang="en-US" sz="26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gifts</a:t>
            </a:r>
            <a:r>
              <a:rPr lang="en-US" altLang="en-US" sz="2600" dirty="0">
                <a:latin typeface="Comic Sans MS" panose="030F0702030302020204" pitchFamily="66" charset="0"/>
              </a:rPr>
              <a:t> to the one who is awesome.  (Psalm 76:11)</a:t>
            </a:r>
          </a:p>
          <a:p>
            <a:pPr eaLnBrk="1" hangingPunct="1">
              <a:lnSpc>
                <a:spcPct val="90000"/>
              </a:lnSpc>
              <a:buFont typeface="Wingdings" panose="05000000000000000000" pitchFamily="2" charset="2"/>
              <a:buNone/>
            </a:pPr>
            <a:endParaRPr lang="en-US" altLang="en-US" sz="2200" dirty="0">
              <a:latin typeface="Comic Sans MS" panose="030F0702030302020204" pitchFamily="66" charset="0"/>
            </a:endParaRP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hidden="1"/>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34396848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hidden="1"/>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2249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2438400" y="2362200"/>
            <a:ext cx="7315200" cy="3886200"/>
          </a:xfrm>
        </p:spPr>
        <p:txBody>
          <a:bodyPr>
            <a:noAutofit/>
          </a:bodyPr>
          <a:lstStyle/>
          <a:p>
            <a:pPr eaLnBrk="1" hangingPunct="1">
              <a:buFont typeface="Wingdings" panose="05000000000000000000" pitchFamily="2" charset="2"/>
              <a:buNone/>
            </a:pPr>
            <a:r>
              <a:rPr lang="en-US" altLang="en-US" sz="4000" dirty="0">
                <a:latin typeface="Comic Sans MS" panose="030F0702030302020204" pitchFamily="66" charset="0"/>
              </a:rPr>
              <a:t>1.  God created and owns it all</a:t>
            </a:r>
          </a:p>
          <a:p>
            <a:pPr eaLnBrk="1" hangingPunct="1">
              <a:buFont typeface="Wingdings" panose="05000000000000000000" pitchFamily="2" charset="2"/>
              <a:buNone/>
            </a:pPr>
            <a:r>
              <a:rPr lang="en-US" altLang="en-US" sz="4000" dirty="0">
                <a:latin typeface="Comic Sans MS" panose="030F0702030302020204" pitchFamily="66" charset="0"/>
              </a:rPr>
              <a:t>2.  Everything we have is gift</a:t>
            </a:r>
          </a:p>
          <a:p>
            <a:pPr eaLnBrk="1" hangingPunct="1">
              <a:buFont typeface="Wingdings" panose="05000000000000000000" pitchFamily="2" charset="2"/>
              <a:buNone/>
            </a:pPr>
            <a:r>
              <a:rPr lang="en-US" altLang="en-US" sz="4000" dirty="0">
                <a:latin typeface="Comic Sans MS" panose="030F0702030302020204" pitchFamily="66" charset="0"/>
              </a:rPr>
              <a:t>3.  Have a grateful heart</a:t>
            </a:r>
          </a:p>
          <a:p>
            <a:pPr eaLnBrk="1" hangingPunct="1">
              <a:buFont typeface="Wingdings" panose="05000000000000000000" pitchFamily="2" charset="2"/>
              <a:buNone/>
            </a:pPr>
            <a:r>
              <a:rPr lang="en-US" altLang="en-US" sz="4000" dirty="0">
                <a:latin typeface="Comic Sans MS" panose="030F0702030302020204" pitchFamily="66" charset="0"/>
              </a:rPr>
              <a:t>4.  Be generous</a:t>
            </a:r>
          </a:p>
          <a:p>
            <a:pPr eaLnBrk="1" hangingPunct="1">
              <a:buFont typeface="Wingdings" panose="05000000000000000000" pitchFamily="2" charset="2"/>
              <a:buNone/>
            </a:pPr>
            <a:r>
              <a:rPr lang="en-US" altLang="en-US" sz="4000" dirty="0">
                <a:latin typeface="Comic Sans MS" panose="030F0702030302020204" pitchFamily="66" charset="0"/>
              </a:rPr>
              <a:t>5.  Give back to God</a:t>
            </a:r>
          </a:p>
          <a:p>
            <a:pPr eaLnBrk="1" hangingPunct="1">
              <a:buFont typeface="Wingdings" panose="05000000000000000000" pitchFamily="2" charset="2"/>
              <a:buNone/>
            </a:pPr>
            <a:endParaRPr lang="en-US" altLang="en-US" dirty="0" smtClean="0"/>
          </a:p>
        </p:txBody>
      </p:sp>
      <p:sp>
        <p:nvSpPr>
          <p:cNvPr id="6"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
        <p:nvSpPr>
          <p:cNvPr id="7" name="TextBox 6"/>
          <p:cNvSpPr txBox="1"/>
          <p:nvPr/>
        </p:nvSpPr>
        <p:spPr>
          <a:xfrm>
            <a:off x="76200" y="1295400"/>
            <a:ext cx="12039600" cy="762000"/>
          </a:xfrm>
          <a:prstGeom prst="rect">
            <a:avLst/>
          </a:prstGeom>
          <a:noFill/>
        </p:spPr>
        <p:txBody>
          <a:bodyPr wrap="square" rtlCol="0">
            <a:noAutofit/>
          </a:bodyPr>
          <a:lstStyle/>
          <a:p>
            <a:pPr algn="ctr"/>
            <a:r>
              <a:rPr lang="en-US" sz="4800"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rPr>
              <a:t>Building Blocks of Christian Stewardship</a:t>
            </a:r>
          </a:p>
        </p:txBody>
      </p:sp>
    </p:spTree>
    <p:extLst>
      <p:ext uri="{BB962C8B-B14F-4D97-AF65-F5344CB8AC3E}">
        <p14:creationId xmlns:p14="http://schemas.microsoft.com/office/powerpoint/2010/main" val="3547213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fade">
                                      <p:cBhvr>
                                        <p:cTn id="7" dur="1000"/>
                                        <p:tgtEl>
                                          <p:spTgt spid="34819">
                                            <p:txEl>
                                              <p:pRg st="4" end="4"/>
                                            </p:txEl>
                                          </p:spTgt>
                                        </p:tgtEl>
                                      </p:cBhvr>
                                    </p:animEffect>
                                    <p:anim calcmode="lin" valueType="num">
                                      <p:cBhvr>
                                        <p:cTn id="8"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76200" y="1219200"/>
            <a:ext cx="12039600" cy="5562600"/>
          </a:xfrm>
        </p:spPr>
        <p:txBody>
          <a:bodyPr>
            <a:noAutofit/>
          </a:bodyPr>
          <a:lstStyle/>
          <a:p>
            <a:pPr marL="0" indent="0" algn="ctr">
              <a:lnSpc>
                <a:spcPct val="100000"/>
              </a:lnSpc>
              <a:spcBef>
                <a:spcPts val="0"/>
              </a:spcBef>
              <a:buNone/>
            </a:pPr>
            <a:r>
              <a:rPr lang="en-US" altLang="en-US" sz="3200" dirty="0">
                <a:latin typeface="Comic Sans MS" panose="030F0702030302020204" pitchFamily="66" charset="0"/>
              </a:rPr>
              <a:t>Jesus answered, “The first is, ‘Hear, O Israel:  </a:t>
            </a:r>
          </a:p>
          <a:p>
            <a:pPr marL="0" indent="0" algn="ctr">
              <a:lnSpc>
                <a:spcPct val="100000"/>
              </a:lnSpc>
              <a:spcBef>
                <a:spcPts val="0"/>
              </a:spcBef>
              <a:buNone/>
            </a:pPr>
            <a:r>
              <a:rPr lang="en-US" altLang="en-US" sz="3200" dirty="0">
                <a:latin typeface="Comic Sans MS" panose="030F0702030302020204" pitchFamily="66" charset="0"/>
              </a:rPr>
              <a:t>the Lord our God, the Lord is one;  </a:t>
            </a:r>
          </a:p>
          <a:p>
            <a:pPr marL="0" indent="0" algn="ctr">
              <a:lnSpc>
                <a:spcPct val="100000"/>
              </a:lnSpc>
              <a:spcBef>
                <a:spcPts val="0"/>
              </a:spcBef>
              <a:buNone/>
            </a:pPr>
            <a:r>
              <a:rPr lang="en-US" altLang="en-US" sz="3200" dirty="0">
                <a:latin typeface="Comic Sans MS" panose="030F0702030302020204" pitchFamily="66" charset="0"/>
              </a:rPr>
              <a:t>you shall love the Lord your God with all your heart, </a:t>
            </a:r>
            <a:endParaRPr lang="en-US" altLang="en-US" sz="3200" dirty="0" smtClean="0">
              <a:latin typeface="Comic Sans MS" panose="030F0702030302020204" pitchFamily="66" charset="0"/>
            </a:endParaRPr>
          </a:p>
          <a:p>
            <a:pPr marL="0" indent="0" algn="ctr">
              <a:lnSpc>
                <a:spcPct val="100000"/>
              </a:lnSpc>
              <a:spcBef>
                <a:spcPts val="0"/>
              </a:spcBef>
              <a:buNone/>
            </a:pPr>
            <a:r>
              <a:rPr lang="en-US" altLang="en-US" sz="3200" dirty="0" smtClean="0">
                <a:latin typeface="Comic Sans MS" panose="030F0702030302020204" pitchFamily="66" charset="0"/>
              </a:rPr>
              <a:t>and </a:t>
            </a:r>
            <a:r>
              <a:rPr lang="en-US" altLang="en-US" sz="3200" dirty="0">
                <a:latin typeface="Comic Sans MS" panose="030F0702030302020204" pitchFamily="66" charset="0"/>
              </a:rPr>
              <a:t>with all your soul, </a:t>
            </a:r>
          </a:p>
          <a:p>
            <a:pPr marL="0" indent="0" algn="ctr">
              <a:lnSpc>
                <a:spcPct val="100000"/>
              </a:lnSpc>
              <a:spcBef>
                <a:spcPts val="0"/>
              </a:spcBef>
              <a:buNone/>
            </a:pPr>
            <a:r>
              <a:rPr lang="en-US" altLang="en-US" sz="3200" dirty="0">
                <a:latin typeface="Comic Sans MS" panose="030F0702030302020204" pitchFamily="66" charset="0"/>
              </a:rPr>
              <a:t>and with all your mind, </a:t>
            </a:r>
          </a:p>
          <a:p>
            <a:pPr marL="0" indent="0" algn="ctr">
              <a:lnSpc>
                <a:spcPct val="100000"/>
              </a:lnSpc>
              <a:spcBef>
                <a:spcPts val="0"/>
              </a:spcBef>
              <a:spcAft>
                <a:spcPts val="2400"/>
              </a:spcAft>
              <a:buNone/>
            </a:pPr>
            <a:r>
              <a:rPr lang="en-US" altLang="en-US" sz="3200" dirty="0">
                <a:latin typeface="Comic Sans MS" panose="030F0702030302020204" pitchFamily="66" charset="0"/>
              </a:rPr>
              <a:t>and with all your strength.’  </a:t>
            </a:r>
          </a:p>
          <a:p>
            <a:pPr marL="0" indent="0" algn="ctr">
              <a:lnSpc>
                <a:spcPct val="100000"/>
              </a:lnSpc>
              <a:spcBef>
                <a:spcPts val="0"/>
              </a:spcBef>
              <a:buNone/>
            </a:pPr>
            <a:r>
              <a:rPr lang="en-US" altLang="en-US" sz="3200" dirty="0" smtClean="0">
                <a:latin typeface="Comic Sans MS" panose="030F0702030302020204" pitchFamily="66" charset="0"/>
              </a:rPr>
              <a:t>The </a:t>
            </a:r>
            <a:r>
              <a:rPr lang="en-US" altLang="en-US" sz="3200" dirty="0">
                <a:latin typeface="Comic Sans MS" panose="030F0702030302020204" pitchFamily="66" charset="0"/>
              </a:rPr>
              <a:t>second is this, </a:t>
            </a:r>
          </a:p>
          <a:p>
            <a:pPr marL="0" indent="0" algn="ctr">
              <a:lnSpc>
                <a:spcPct val="100000"/>
              </a:lnSpc>
              <a:spcBef>
                <a:spcPts val="0"/>
              </a:spcBef>
              <a:buNone/>
            </a:pPr>
            <a:r>
              <a:rPr lang="en-US" altLang="en-US" sz="3200" dirty="0">
                <a:latin typeface="Comic Sans MS" panose="030F0702030302020204" pitchFamily="66" charset="0"/>
              </a:rPr>
              <a:t>‘You shall love your neighbor as yourself.’  </a:t>
            </a:r>
          </a:p>
          <a:p>
            <a:pPr marL="0" indent="0" algn="ctr">
              <a:lnSpc>
                <a:spcPct val="100000"/>
              </a:lnSpc>
              <a:spcBef>
                <a:spcPts val="0"/>
              </a:spcBef>
              <a:spcAft>
                <a:spcPts val="2400"/>
              </a:spcAft>
              <a:buNone/>
            </a:pPr>
            <a:r>
              <a:rPr lang="en-US" altLang="en-US" sz="3200" dirty="0">
                <a:latin typeface="Comic Sans MS" panose="030F0702030302020204" pitchFamily="66" charset="0"/>
              </a:rPr>
              <a:t>There is no other commandment greater than these.”  </a:t>
            </a:r>
          </a:p>
          <a:p>
            <a:pPr marL="0" indent="0" algn="ctr">
              <a:lnSpc>
                <a:spcPct val="100000"/>
              </a:lnSpc>
              <a:spcBef>
                <a:spcPts val="0"/>
              </a:spcBef>
              <a:buNone/>
            </a:pPr>
            <a:r>
              <a:rPr lang="en-US" altLang="en-US" sz="3200" i="1" dirty="0" smtClean="0">
                <a:latin typeface="Comic Sans MS" panose="030F0702030302020204" pitchFamily="66" charset="0"/>
              </a:rPr>
              <a:t>Mark </a:t>
            </a:r>
            <a:r>
              <a:rPr lang="en-US" altLang="en-US" sz="3200" i="1" dirty="0">
                <a:latin typeface="Comic Sans MS" panose="030F0702030302020204" pitchFamily="66" charset="0"/>
              </a:rPr>
              <a:t>12:29-31</a:t>
            </a:r>
          </a:p>
          <a:p>
            <a:pPr algn="ctr" eaLnBrk="1" hangingPunct="1">
              <a:buFont typeface="Wingdings" panose="05000000000000000000" pitchFamily="2" charset="2"/>
              <a:buNone/>
            </a:pPr>
            <a:endParaRPr lang="en-US" altLang="en-US" b="1" dirty="0">
              <a:latin typeface="Century" panose="02040604050505020304" pitchFamily="18" charset="0"/>
            </a:endParaRPr>
          </a:p>
          <a:p>
            <a:pPr algn="ctr" eaLnBrk="1" hangingPunct="1">
              <a:buFont typeface="Wingdings" panose="05000000000000000000" pitchFamily="2" charset="2"/>
              <a:buNone/>
            </a:pPr>
            <a:r>
              <a:rPr lang="en-US" altLang="en-US" sz="2200" dirty="0">
                <a:latin typeface="Century" panose="02040604050505020304" pitchFamily="18" charset="0"/>
              </a:rPr>
              <a:t>	</a:t>
            </a:r>
          </a:p>
        </p:txBody>
      </p:sp>
      <p:sp>
        <p:nvSpPr>
          <p:cNvPr id="4" name="Rectangle 2"/>
          <p:cNvSpPr txBox="1">
            <a:spLocks noChangeArrowheads="1"/>
          </p:cNvSpPr>
          <p:nvPr/>
        </p:nvSpPr>
        <p:spPr>
          <a:xfrm>
            <a:off x="381000" y="381000"/>
            <a:ext cx="113538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6600" b="1" kern="0" dirty="0">
                <a:ln w="0"/>
                <a:solidFill>
                  <a:schemeClr val="accent1"/>
                </a:solidFill>
                <a:effectLst>
                  <a:outerShdw blurRad="38100" dist="25400" dir="5400000" algn="ctr" rotWithShape="0">
                    <a:srgbClr val="6E747A">
                      <a:alpha val="43000"/>
                    </a:srgbClr>
                  </a:outerShdw>
                </a:effectLst>
                <a:latin typeface="Pristina" panose="03060402040406080204" pitchFamily="66" charset="0"/>
              </a:rPr>
              <a:t>Ultimate Stewardship Scripture</a:t>
            </a:r>
          </a:p>
        </p:txBody>
      </p:sp>
    </p:spTree>
  </p:cSld>
  <p:clrMapOvr>
    <a:masterClrMapping/>
  </p:clrMapOvr>
  <mc:AlternateContent xmlns:mc="http://schemas.openxmlformats.org/markup-compatibility/2006" xmlns:p14="http://schemas.microsoft.com/office/powerpoint/2010/main">
    <mc:Choice Requires="p14">
      <p:transition spd="slow" p14:dur="1750">
        <p14:window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76200" y="1219200"/>
            <a:ext cx="12039600" cy="5638800"/>
          </a:xfrm>
        </p:spPr>
        <p:txBody>
          <a:bodyPr>
            <a:noAutofit/>
          </a:bodyPr>
          <a:lstStyle/>
          <a:p>
            <a:pPr marL="0" indent="0" algn="ctr">
              <a:lnSpc>
                <a:spcPts val="4100"/>
              </a:lnSpc>
              <a:spcBef>
                <a:spcPts val="0"/>
              </a:spcBef>
              <a:buNone/>
            </a:pPr>
            <a:r>
              <a:rPr lang="en-US" altLang="en-US" sz="4400" i="1" dirty="0">
                <a:latin typeface="Chaparral Pro" panose="02060503040505020203" pitchFamily="18" charset="0"/>
              </a:rPr>
              <a:t>Stewardship is our thankful and </a:t>
            </a:r>
            <a:r>
              <a:rPr lang="en-US" altLang="en-US" sz="4400" i="1" dirty="0" smtClean="0">
                <a:latin typeface="Chaparral Pro" panose="02060503040505020203" pitchFamily="18" charset="0"/>
              </a:rPr>
              <a:t>intentional </a:t>
            </a:r>
            <a:r>
              <a:rPr lang="en-US" altLang="en-US" sz="4400" i="1" dirty="0">
                <a:latin typeface="Chaparral Pro" panose="02060503040505020203" pitchFamily="18" charset="0"/>
              </a:rPr>
              <a:t>response to the question, </a:t>
            </a:r>
            <a:r>
              <a:rPr lang="en-US" altLang="en-US" sz="4400" i="1" dirty="0" smtClean="0">
                <a:latin typeface="Chaparral Pro" panose="02060503040505020203" pitchFamily="18" charset="0"/>
              </a:rPr>
              <a:t>"</a:t>
            </a:r>
            <a:r>
              <a:rPr lang="en-US" altLang="en-US" sz="4400" i="1" dirty="0">
                <a:latin typeface="Chaparral Pro" panose="02060503040505020203" pitchFamily="18" charset="0"/>
              </a:rPr>
              <a:t>What </a:t>
            </a:r>
            <a:r>
              <a:rPr lang="en-US" altLang="en-US" sz="4400" i="1" dirty="0" smtClean="0">
                <a:latin typeface="Chaparral Pro" panose="02060503040505020203" pitchFamily="18" charset="0"/>
              </a:rPr>
              <a:t>is </a:t>
            </a:r>
            <a:r>
              <a:rPr lang="en-US" altLang="en-US" sz="4400" i="1" dirty="0">
                <a:latin typeface="Chaparral Pro" panose="02060503040505020203" pitchFamily="18" charset="0"/>
              </a:rPr>
              <a:t>God </a:t>
            </a:r>
            <a:r>
              <a:rPr lang="en-US" altLang="en-US" sz="4400" i="1" dirty="0" smtClean="0">
                <a:latin typeface="Chaparral Pro" panose="02060503040505020203" pitchFamily="18" charset="0"/>
              </a:rPr>
              <a:t>calling </a:t>
            </a:r>
            <a:r>
              <a:rPr lang="en-US" altLang="en-US" sz="4400" i="1" dirty="0">
                <a:latin typeface="Chaparral Pro" panose="02060503040505020203" pitchFamily="18" charset="0"/>
              </a:rPr>
              <a:t>me to do </a:t>
            </a:r>
          </a:p>
          <a:p>
            <a:pPr marL="0" indent="0" algn="ctr">
              <a:lnSpc>
                <a:spcPts val="4100"/>
              </a:lnSpc>
              <a:spcBef>
                <a:spcPts val="0"/>
              </a:spcBef>
              <a:spcAft>
                <a:spcPts val="3000"/>
              </a:spcAft>
              <a:buNone/>
            </a:pPr>
            <a:r>
              <a:rPr lang="en-US" altLang="en-US" sz="4400" i="1" dirty="0">
                <a:latin typeface="Chaparral Pro" panose="02060503040505020203" pitchFamily="18" charset="0"/>
              </a:rPr>
              <a:t>with the gifts God has entrusted to me?”</a:t>
            </a:r>
          </a:p>
          <a:p>
            <a:pPr marL="0" indent="0" algn="ctr">
              <a:lnSpc>
                <a:spcPts val="4100"/>
              </a:lnSpc>
              <a:spcBef>
                <a:spcPts val="0"/>
              </a:spcBef>
              <a:buNone/>
            </a:pPr>
            <a:r>
              <a:rPr lang="en-US" altLang="en-US" sz="4400" i="1" dirty="0">
                <a:latin typeface="Chaparral Pro" panose="02060503040505020203" pitchFamily="18" charset="0"/>
              </a:rPr>
              <a:t>Stewardship is everything I do </a:t>
            </a:r>
          </a:p>
          <a:p>
            <a:pPr marL="0" indent="0" algn="ctr">
              <a:lnSpc>
                <a:spcPts val="4100"/>
              </a:lnSpc>
              <a:spcBef>
                <a:spcPts val="0"/>
              </a:spcBef>
              <a:buNone/>
            </a:pPr>
            <a:r>
              <a:rPr lang="en-US" altLang="en-US" sz="4400" i="1" dirty="0">
                <a:latin typeface="Chaparral Pro" panose="02060503040505020203" pitchFamily="18" charset="0"/>
              </a:rPr>
              <a:t>with everything I have </a:t>
            </a:r>
          </a:p>
          <a:p>
            <a:pPr marL="0" indent="0" algn="ctr">
              <a:lnSpc>
                <a:spcPts val="4100"/>
              </a:lnSpc>
              <a:spcBef>
                <a:spcPts val="0"/>
              </a:spcBef>
              <a:spcAft>
                <a:spcPts val="3000"/>
              </a:spcAft>
              <a:buNone/>
            </a:pPr>
            <a:r>
              <a:rPr lang="en-US" altLang="en-US" sz="4400" i="1" dirty="0">
                <a:latin typeface="Chaparral Pro" panose="02060503040505020203" pitchFamily="18" charset="0"/>
              </a:rPr>
              <a:t>after I say, “I believe.”</a:t>
            </a:r>
          </a:p>
          <a:p>
            <a:pPr marL="0" indent="0" algn="ctr">
              <a:lnSpc>
                <a:spcPts val="4100"/>
              </a:lnSpc>
              <a:spcBef>
                <a:spcPts val="0"/>
              </a:spcBef>
              <a:buNone/>
            </a:pPr>
            <a:r>
              <a:rPr lang="en-US" altLang="en-US" sz="4400" i="1" dirty="0">
                <a:latin typeface="Chaparral Pro" panose="02060503040505020203" pitchFamily="18" charset="0"/>
              </a:rPr>
              <a:t>Stewardship is </a:t>
            </a:r>
            <a:endParaRPr lang="en-US" altLang="en-US" sz="4400" i="1" dirty="0" smtClean="0">
              <a:latin typeface="Chaparral Pro" panose="02060503040505020203" pitchFamily="18" charset="0"/>
            </a:endParaRPr>
          </a:p>
          <a:p>
            <a:pPr marL="0" indent="0" algn="ctr">
              <a:lnSpc>
                <a:spcPts val="4100"/>
              </a:lnSpc>
              <a:spcBef>
                <a:spcPts val="0"/>
              </a:spcBef>
              <a:buNone/>
            </a:pPr>
            <a:r>
              <a:rPr lang="en-US" altLang="en-US" sz="4400" i="1" dirty="0" smtClean="0">
                <a:latin typeface="Chaparral Pro" panose="02060503040505020203" pitchFamily="18" charset="0"/>
              </a:rPr>
              <a:t>using the gifts God has given me </a:t>
            </a:r>
          </a:p>
          <a:p>
            <a:pPr marL="0" indent="0" algn="ctr">
              <a:lnSpc>
                <a:spcPts val="4100"/>
              </a:lnSpc>
              <a:spcBef>
                <a:spcPts val="0"/>
              </a:spcBef>
              <a:buNone/>
            </a:pPr>
            <a:r>
              <a:rPr lang="en-US" altLang="en-US" sz="4400" i="1" dirty="0" smtClean="0">
                <a:latin typeface="Chaparral Pro" panose="02060503040505020203" pitchFamily="18" charset="0"/>
              </a:rPr>
              <a:t>to </a:t>
            </a:r>
            <a:r>
              <a:rPr lang="en-US" altLang="en-US" sz="4400" i="1" dirty="0">
                <a:latin typeface="Chaparral Pro" panose="02060503040505020203" pitchFamily="18" charset="0"/>
              </a:rPr>
              <a:t>do the work God is calling me to do.</a:t>
            </a:r>
          </a:p>
          <a:p>
            <a:pPr algn="ctr" eaLnBrk="1" hangingPunct="1">
              <a:buFont typeface="Wingdings" panose="05000000000000000000" pitchFamily="2" charset="2"/>
              <a:buNone/>
            </a:pPr>
            <a:endParaRPr lang="en-US" altLang="en-US" dirty="0"/>
          </a:p>
          <a:p>
            <a:pPr algn="ctr" eaLnBrk="1" hangingPunct="1">
              <a:buFont typeface="Wingdings" panose="05000000000000000000" pitchFamily="2" charset="2"/>
              <a:buNone/>
            </a:pPr>
            <a:endParaRPr lang="en-US" altLang="en-US" dirty="0">
              <a:latin typeface="Century" panose="02040604050505020304" pitchFamily="18" charset="0"/>
            </a:endParaRPr>
          </a:p>
          <a:p>
            <a:pPr eaLnBrk="1" hangingPunct="1">
              <a:buFont typeface="Wingdings" panose="05000000000000000000" pitchFamily="2" charset="2"/>
              <a:buNone/>
            </a:pPr>
            <a:r>
              <a:rPr lang="en-US" altLang="en-US" sz="2200" dirty="0">
                <a:latin typeface="Century" panose="02040604050505020304" pitchFamily="18" charset="0"/>
              </a:rPr>
              <a:t>	</a:t>
            </a:r>
          </a:p>
        </p:txBody>
      </p:sp>
      <p:sp>
        <p:nvSpPr>
          <p:cNvPr id="4" name="Rectangle 2"/>
          <p:cNvSpPr txBox="1">
            <a:spLocks noChangeArrowheads="1"/>
          </p:cNvSpPr>
          <p:nvPr/>
        </p:nvSpPr>
        <p:spPr>
          <a:xfrm>
            <a:off x="2209800" y="3810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6600" b="1" kern="0" dirty="0">
                <a:ln w="0"/>
                <a:solidFill>
                  <a:schemeClr val="accent1"/>
                </a:solidFill>
                <a:effectLst>
                  <a:outerShdw blurRad="38100" dist="25400" dir="5400000" algn="ctr" rotWithShape="0">
                    <a:srgbClr val="6E747A">
                      <a:alpha val="43000"/>
                    </a:srgbClr>
                  </a:outerShdw>
                </a:effectLst>
                <a:latin typeface="Pristina" panose="03060402040406080204" pitchFamily="66" charset="0"/>
              </a:rPr>
              <a:t>W</a:t>
            </a:r>
            <a:r>
              <a:rPr lang="en-US" altLang="en-US" sz="6600" b="1" kern="0" dirty="0">
                <a:ln w="0"/>
                <a:solidFill>
                  <a:schemeClr val="accent1"/>
                </a:solidFill>
                <a:effectLst>
                  <a:outerShdw blurRad="38100" dist="25400" dir="5400000" algn="ctr" rotWithShape="0">
                    <a:srgbClr val="6E747A">
                      <a:alpha val="43000"/>
                    </a:srgbClr>
                  </a:outerShdw>
                </a:effectLst>
                <a:latin typeface="Allura" panose="02000000000000000000" pitchFamily="2" charset="0"/>
              </a:rPr>
              <a:t>hat Is Stewardship?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10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1000"/>
                                        <p:tgtEl>
                                          <p:spTgt spid="2150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fade">
                                      <p:cBhvr>
                                        <p:cTn id="18" dur="1000"/>
                                        <p:tgtEl>
                                          <p:spTgt spid="2150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fade">
                                      <p:cBhvr>
                                        <p:cTn id="21" dur="1000"/>
                                        <p:tgtEl>
                                          <p:spTgt spid="21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fade">
                                      <p:cBhvr>
                                        <p:cTn id="26" dur="1000"/>
                                        <p:tgtEl>
                                          <p:spTgt spid="215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fade">
                                      <p:cBhvr>
                                        <p:cTn id="29" dur="1000"/>
                                        <p:tgtEl>
                                          <p:spTgt spid="215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1507">
                                            <p:txEl>
                                              <p:pRg st="7" end="7"/>
                                            </p:txEl>
                                          </p:spTgt>
                                        </p:tgtEl>
                                        <p:attrNameLst>
                                          <p:attrName>style.visibility</p:attrName>
                                        </p:attrNameLst>
                                      </p:cBhvr>
                                      <p:to>
                                        <p:strVal val="visible"/>
                                      </p:to>
                                    </p:set>
                                    <p:animEffect transition="in" filter="fade">
                                      <p:cBhvr>
                                        <p:cTn id="32" dur="10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hidden="1"/>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hidden="1"/>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hidden="1"/>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hidden="1"/>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295380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hidden="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hidden="1"/>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1727630778"/>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8600"/>
            <a:ext cx="7772400" cy="609600"/>
          </a:xfrm>
        </p:spPr>
        <p:txBody>
          <a:bodyPr>
            <a:noAutofit/>
          </a:bodyPr>
          <a:lstStyle/>
          <a:p>
            <a:pPr algn="ctr" eaLnBrk="1" hangingPunct="1"/>
            <a:r>
              <a:rPr lang="en-US" altLang="en-US" sz="5000" b="1" kern="0" spc="100" dirty="0">
                <a:latin typeface="Pristina" panose="03060402040406080204" pitchFamily="66" charset="0"/>
              </a:rPr>
              <a:t>Circle of Stewardship</a:t>
            </a:r>
          </a:p>
        </p:txBody>
      </p:sp>
      <p:sp>
        <p:nvSpPr>
          <p:cNvPr id="4099" name="Rectangle 3"/>
          <p:cNvSpPr>
            <a:spLocks noGrp="1" noChangeArrowheads="1"/>
          </p:cNvSpPr>
          <p:nvPr>
            <p:ph idx="1"/>
          </p:nvPr>
        </p:nvSpPr>
        <p:spPr>
          <a:xfrm>
            <a:off x="76200" y="990600"/>
            <a:ext cx="11963400" cy="5715000"/>
          </a:xfrm>
        </p:spPr>
        <p:txBody>
          <a:bodyPr>
            <a:noAutofit/>
          </a:bodyPr>
          <a:lstStyle/>
          <a:p>
            <a:pPr marL="0" indent="0">
              <a:lnSpc>
                <a:spcPct val="100000"/>
              </a:lnSpc>
              <a:spcBef>
                <a:spcPts val="0"/>
              </a:spcBef>
              <a:spcAft>
                <a:spcPts val="2400"/>
              </a:spcAft>
              <a:buNone/>
            </a:pPr>
            <a:r>
              <a:rPr lang="en-US" altLang="en-US" sz="2600" dirty="0" smtClean="0">
                <a:latin typeface="Comic Sans MS" panose="030F0702030302020204" pitchFamily="66" charset="0"/>
              </a:rPr>
              <a:t>Thus says the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Lord</a:t>
            </a:r>
            <a:r>
              <a:rPr lang="en-US" altLang="en-US" sz="2600" dirty="0" smtClean="0">
                <a:latin typeface="Comic Sans MS" panose="030F0702030302020204" pitchFamily="66" charset="0"/>
              </a:rPr>
              <a:t>, your Redeemer, who formed you in the womb, I am the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Lord</a:t>
            </a:r>
            <a:r>
              <a:rPr lang="en-US" altLang="en-US" sz="2600" dirty="0" smtClean="0">
                <a:ln w="22225">
                  <a:solidFill>
                    <a:schemeClr val="accent2"/>
                  </a:solidFill>
                  <a:prstDash val="solid"/>
                </a:ln>
                <a:solidFill>
                  <a:schemeClr val="accent2">
                    <a:lumMod val="40000"/>
                    <a:lumOff val="60000"/>
                  </a:schemeClr>
                </a:solidFill>
                <a:latin typeface="Comic Sans MS" panose="030F0702030302020204" pitchFamily="66" charset="0"/>
              </a:rPr>
              <a:t>,</a:t>
            </a:r>
            <a:r>
              <a:rPr lang="en-US" altLang="en-US" sz="2600" dirty="0" smtClean="0">
                <a:latin typeface="Comic Sans MS" panose="030F0702030302020204" pitchFamily="66" charset="0"/>
              </a:rPr>
              <a:t> who made all things, who alone stretched out the heavens, who by myself spread out the earth.  (Isaiah 44:24)</a:t>
            </a:r>
          </a:p>
          <a:p>
            <a:pPr marL="0" indent="0">
              <a:lnSpc>
                <a:spcPct val="100000"/>
              </a:lnSpc>
              <a:spcBef>
                <a:spcPts val="0"/>
              </a:spcBef>
              <a:spcAft>
                <a:spcPts val="2400"/>
              </a:spcAft>
              <a:buNone/>
            </a:pPr>
            <a:r>
              <a:rPr lang="en-US" altLang="en-US" sz="2600" dirty="0" smtClean="0">
                <a:latin typeface="Comic Sans MS" panose="030F0702030302020204" pitchFamily="66" charset="0"/>
              </a:rPr>
              <a:t>The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God</a:t>
            </a:r>
            <a:r>
              <a:rPr lang="en-US" altLang="en-US" sz="2600" dirty="0" smtClean="0">
                <a:latin typeface="Comic Sans MS" panose="030F0702030302020204" pitchFamily="66" charset="0"/>
              </a:rPr>
              <a:t> who made the world and everything in it, he who is Lord of heaven and earth, does not live in shrines made by human hands, nor is he served by human hands, as though he needed anything, since he himself gives to all mortals life and breath and all things.  (Acts of the Apostles 17:24-25)</a:t>
            </a:r>
          </a:p>
          <a:p>
            <a:pPr marL="0" indent="0">
              <a:lnSpc>
                <a:spcPct val="100000"/>
              </a:lnSpc>
              <a:spcBef>
                <a:spcPts val="0"/>
              </a:spcBef>
              <a:spcAft>
                <a:spcPts val="2400"/>
              </a:spcAft>
              <a:buNone/>
            </a:pPr>
            <a:r>
              <a:rPr lang="en-US" altLang="en-US" sz="2600" dirty="0" smtClean="0">
                <a:latin typeface="Comic Sans MS" panose="030F0702030302020204" pitchFamily="66" charset="0"/>
              </a:rPr>
              <a:t>For every wild animal of the forest is mine, the cattle on a thousand hills.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I</a:t>
            </a:r>
            <a:r>
              <a:rPr lang="en-US" altLang="en-US" sz="2600" dirty="0" smtClean="0">
                <a:latin typeface="Comic Sans MS" panose="030F0702030302020204" pitchFamily="66" charset="0"/>
              </a:rPr>
              <a:t> know all the birds of the air, and all that moves in the field is mine.  If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I </a:t>
            </a:r>
            <a:r>
              <a:rPr lang="en-US" altLang="en-US" sz="2600" dirty="0" smtClean="0">
                <a:latin typeface="Comic Sans MS" panose="030F0702030302020204" pitchFamily="66" charset="0"/>
              </a:rPr>
              <a:t>were hungry, </a:t>
            </a:r>
            <a:r>
              <a:rPr lang="en-US" altLang="en-US" sz="2600" b="1" i="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I </a:t>
            </a:r>
            <a:r>
              <a:rPr lang="en-US" altLang="en-US" sz="2600" dirty="0" smtClean="0">
                <a:latin typeface="Comic Sans MS" panose="030F0702030302020204" pitchFamily="66" charset="0"/>
              </a:rPr>
              <a:t>would not tell you, for the world and all that is in it is mine.  (Psalm 50:10-12)</a:t>
            </a:r>
          </a:p>
          <a:p>
            <a:pPr marL="0" indent="0">
              <a:lnSpc>
                <a:spcPct val="100000"/>
              </a:lnSpc>
              <a:spcBef>
                <a:spcPts val="0"/>
              </a:spcBef>
              <a:spcAft>
                <a:spcPts val="2400"/>
              </a:spcAft>
              <a:buNone/>
            </a:pPr>
            <a:r>
              <a:rPr lang="en-US" altLang="en-US" sz="2600" dirty="0" smtClean="0">
                <a:latin typeface="Comic Sans MS" panose="030F0702030302020204" pitchFamily="66" charset="0"/>
              </a:rPr>
              <a:t>Genesis 1:1 – 2:3</a:t>
            </a:r>
          </a:p>
          <a:p>
            <a:pPr eaLnBrk="1" hangingPunct="1">
              <a:lnSpc>
                <a:spcPct val="80000"/>
              </a:lnSpc>
              <a:buFont typeface="Wingdings" panose="05000000000000000000" pitchFamily="2" charset="2"/>
              <a:buNone/>
            </a:pPr>
            <a:endParaRPr lang="en-US" altLang="en-US" b="1"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up)">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up)">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up)">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up)">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hidden="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hidden="1"/>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16834613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hidden="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215146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idx="4294967295"/>
          </p:nvPr>
        </p:nvSpPr>
        <p:spPr>
          <a:xfrm>
            <a:off x="2400300" y="2362200"/>
            <a:ext cx="7391400" cy="3697288"/>
          </a:xfrm>
        </p:spPr>
        <p:txBody>
          <a:bodyPr>
            <a:normAutofit/>
          </a:bodyPr>
          <a:lstStyle/>
          <a:p>
            <a:pPr marL="609600" indent="-609600">
              <a:buNone/>
            </a:pPr>
            <a:r>
              <a:rPr lang="en-US" altLang="en-US" sz="4000" dirty="0">
                <a:latin typeface="Comic Sans MS" panose="030F0702030302020204" pitchFamily="66" charset="0"/>
              </a:rPr>
              <a:t>1.  God created and owns it all</a:t>
            </a:r>
          </a:p>
        </p:txBody>
      </p:sp>
      <p:sp>
        <p:nvSpPr>
          <p:cNvPr id="5"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
        <p:nvSpPr>
          <p:cNvPr id="3" name="TextBox 2"/>
          <p:cNvSpPr txBox="1"/>
          <p:nvPr/>
        </p:nvSpPr>
        <p:spPr>
          <a:xfrm>
            <a:off x="190500" y="1295400"/>
            <a:ext cx="11811000" cy="838200"/>
          </a:xfrm>
          <a:prstGeom prst="rect">
            <a:avLst/>
          </a:prstGeom>
          <a:noFill/>
        </p:spPr>
        <p:txBody>
          <a:bodyPr wrap="square" rtlCol="0">
            <a:noAutofit/>
          </a:bodyPr>
          <a:lstStyle/>
          <a:p>
            <a:pPr algn="ctr"/>
            <a:r>
              <a:rPr lang="en-US" sz="4800"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rPr>
              <a:t>Building Blocks of Christian Stewardship</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76200" y="762000"/>
            <a:ext cx="12115800" cy="6019800"/>
          </a:xfrm>
        </p:spPr>
        <p:txBody>
          <a:bodyPr>
            <a:noAutofit/>
          </a:bodyPr>
          <a:lstStyle/>
          <a:p>
            <a:pPr marL="0" indent="0">
              <a:lnSpc>
                <a:spcPct val="100000"/>
              </a:lnSpc>
              <a:spcBef>
                <a:spcPts val="0"/>
              </a:spcBef>
              <a:spcAft>
                <a:spcPts val="2400"/>
              </a:spcAft>
              <a:buNone/>
            </a:pPr>
            <a:r>
              <a:rPr lang="en-US" altLang="en-US" sz="2500" dirty="0">
                <a:latin typeface="Comic Sans MS" panose="030F0702030302020204" pitchFamily="66" charset="0"/>
              </a:rPr>
              <a:t>Every generous act of giving, with every perfect </a:t>
            </a:r>
            <a:r>
              <a:rPr lang="en-US" altLang="en-US" sz="25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gift</a:t>
            </a:r>
            <a:r>
              <a:rPr lang="en-US" altLang="en-US" sz="2500" dirty="0">
                <a:latin typeface="Comic Sans MS" panose="030F0702030302020204" pitchFamily="66" charset="0"/>
              </a:rPr>
              <a:t>, is from above, coming down from the Father of lights, with whom there is no variation or shadow due to change.  (James 1:17)</a:t>
            </a:r>
          </a:p>
          <a:p>
            <a:pPr marL="0" indent="0">
              <a:lnSpc>
                <a:spcPct val="100000"/>
              </a:lnSpc>
              <a:spcBef>
                <a:spcPts val="0"/>
              </a:spcBef>
              <a:spcAft>
                <a:spcPts val="2400"/>
              </a:spcAft>
              <a:buNone/>
            </a:pPr>
            <a:r>
              <a:rPr lang="en-US" altLang="en-US" sz="2500" dirty="0">
                <a:latin typeface="Comic Sans MS" panose="030F0702030302020204" pitchFamily="66" charset="0"/>
              </a:rPr>
              <a:t>But each of us was given grace according to the measure of Christ’s </a:t>
            </a:r>
            <a:r>
              <a:rPr lang="en-US" altLang="en-US" sz="25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gift</a:t>
            </a:r>
            <a:r>
              <a:rPr lang="en-US" altLang="en-US" sz="2500" dirty="0">
                <a:latin typeface="Comic Sans MS" panose="030F0702030302020204" pitchFamily="66" charset="0"/>
              </a:rPr>
              <a:t>. Therefore it is said, “When he ascended on high he made captivity itself a captive; he gave </a:t>
            </a:r>
            <a:r>
              <a:rPr lang="en-US" altLang="en-US" sz="25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gifts</a:t>
            </a:r>
            <a:r>
              <a:rPr lang="en-US" altLang="en-US" sz="2500" dirty="0">
                <a:latin typeface="Comic Sans MS" panose="030F0702030302020204" pitchFamily="66" charset="0"/>
              </a:rPr>
              <a:t> to his people.” ...The </a:t>
            </a:r>
            <a:r>
              <a:rPr lang="en-US" altLang="en-US" sz="25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gifts</a:t>
            </a:r>
            <a:r>
              <a:rPr lang="en-US" altLang="en-US" sz="2500" dirty="0">
                <a:latin typeface="Comic Sans MS" panose="030F0702030302020204" pitchFamily="66" charset="0"/>
              </a:rPr>
              <a:t> he gave were that some would be apostles, some prophets, some evangelists, some pastors and teachers. (Ephesians 4:7-8,11)</a:t>
            </a:r>
          </a:p>
          <a:p>
            <a:pPr marL="0" indent="0">
              <a:lnSpc>
                <a:spcPct val="100000"/>
              </a:lnSpc>
              <a:spcBef>
                <a:spcPts val="0"/>
              </a:spcBef>
              <a:spcAft>
                <a:spcPts val="2200"/>
              </a:spcAft>
              <a:buNone/>
            </a:pPr>
            <a:r>
              <a:rPr lang="en-US" altLang="en-US" sz="2500" dirty="0">
                <a:latin typeface="Comic Sans MS" panose="030F0702030302020204" pitchFamily="66" charset="0"/>
              </a:rPr>
              <a:t>Take care that you do not forget the Lord your God…when you have eaten your fill and have built fine houses…and your silver and gold is multiplied, then do not exalt yourself, forgetting the Lord your God…Do not say to yourself “My power and the might of my own hand have gotten me this wealth.”  But remember the Lord your God, for it is he who </a:t>
            </a:r>
            <a:r>
              <a:rPr lang="en-US" altLang="en-US" sz="2500" b="1" i="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gives </a:t>
            </a:r>
            <a:r>
              <a:rPr lang="en-US" altLang="en-US" sz="2500" dirty="0">
                <a:latin typeface="Comic Sans MS" panose="030F0702030302020204" pitchFamily="66" charset="0"/>
              </a:rPr>
              <a:t>you the power to get wealth.  If you do forget the Lord your God…you shall surely perish.  (Deuteronomy 8:11-20)  </a:t>
            </a:r>
          </a:p>
        </p:txBody>
      </p:sp>
      <p:sp>
        <p:nvSpPr>
          <p:cNvPr id="4" name="Rectangle 2"/>
          <p:cNvSpPr txBox="1">
            <a:spLocks noChangeArrowheads="1"/>
          </p:cNvSpPr>
          <p:nvPr/>
        </p:nvSpPr>
        <p:spPr>
          <a:xfrm>
            <a:off x="2209800" y="228600"/>
            <a:ext cx="7772400" cy="6096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altLang="en-US" sz="5000" b="1" kern="0" spc="100" dirty="0">
                <a:latin typeface="Pristina" panose="03060402040406080204" pitchFamily="66" charset="0"/>
              </a:rPr>
              <a:t>Circle of Stewardship</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p:cTn id="7"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p:cTn id="13"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1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p:cTn id="19" dur="500" fill="hold"/>
                                        <p:tgtEl>
                                          <p:spTgt spid="61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147">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2" name="Blue Arrow"/>
          <p:cNvPicPr>
            <a:picLocks noChangeAspect="1"/>
          </p:cNvPicPr>
          <p:nvPr/>
        </p:nvPicPr>
        <p:blipFill rotWithShape="1">
          <a:blip r:embed="rId4" cstate="print">
            <a:extLst>
              <a:ext uri="{28A0092B-C50C-407E-A947-70E740481C1C}">
                <a14:useLocalDpi xmlns:a14="http://schemas.microsoft.com/office/drawing/2010/main" val="0"/>
              </a:ext>
            </a:extLst>
          </a:blip>
          <a:srcRect l="16668" r="23809" b="68815"/>
          <a:stretch/>
        </p:blipFill>
        <p:spPr>
          <a:xfrm>
            <a:off x="3962400" y="188972"/>
            <a:ext cx="3810000" cy="2020831"/>
          </a:xfrm>
          <a:prstGeom prst="rect">
            <a:avLst/>
          </a:prstGeom>
        </p:spPr>
      </p:pic>
      <p:pic>
        <p:nvPicPr>
          <p:cNvPr id="3" name="Purple Arrow"/>
          <p:cNvPicPr>
            <a:picLocks noChangeAspect="1"/>
          </p:cNvPicPr>
          <p:nvPr/>
        </p:nvPicPr>
        <p:blipFill rotWithShape="1">
          <a:blip r:embed="rId5" cstate="print">
            <a:extLst>
              <a:ext uri="{28A0092B-C50C-407E-A947-70E740481C1C}">
                <a14:useLocalDpi xmlns:a14="http://schemas.microsoft.com/office/drawing/2010/main" val="0"/>
              </a:ext>
            </a:extLst>
          </a:blip>
          <a:srcRect l="61905" t="10019" b="31185"/>
          <a:stretch/>
        </p:blipFill>
        <p:spPr>
          <a:xfrm>
            <a:off x="6858000" y="838200"/>
            <a:ext cx="2438406" cy="3810000"/>
          </a:xfrm>
          <a:prstGeom prst="rect">
            <a:avLst/>
          </a:prstGeom>
        </p:spPr>
      </p:pic>
      <p:pic>
        <p:nvPicPr>
          <p:cNvPr id="5" name="Red Arrow"/>
          <p:cNvPicPr>
            <a:picLocks noChangeAspect="1"/>
          </p:cNvPicPr>
          <p:nvPr/>
        </p:nvPicPr>
        <p:blipFill rotWithShape="1">
          <a:blip r:embed="rId6" cstate="print">
            <a:extLst>
              <a:ext uri="{28A0092B-C50C-407E-A947-70E740481C1C}">
                <a14:useLocalDpi xmlns:a14="http://schemas.microsoft.com/office/drawing/2010/main" val="0"/>
              </a:ext>
            </a:extLst>
          </a:blip>
          <a:srcRect l="39286" t="57055" r="7143"/>
          <a:stretch/>
        </p:blipFill>
        <p:spPr>
          <a:xfrm>
            <a:off x="5410200" y="3886200"/>
            <a:ext cx="3429000" cy="2782830"/>
          </a:xfrm>
          <a:prstGeom prst="rect">
            <a:avLst/>
          </a:prstGeom>
        </p:spPr>
      </p:pic>
      <p:pic>
        <p:nvPicPr>
          <p:cNvPr id="6" name="Yellow Arrow"/>
          <p:cNvPicPr>
            <a:picLocks noChangeAspect="1"/>
          </p:cNvPicPr>
          <p:nvPr/>
        </p:nvPicPr>
        <p:blipFill rotWithShape="1">
          <a:blip r:embed="rId7" cstate="print">
            <a:extLst>
              <a:ext uri="{28A0092B-C50C-407E-A947-70E740481C1C}">
                <a14:useLocalDpi xmlns:a14="http://schemas.microsoft.com/office/drawing/2010/main" val="0"/>
              </a:ext>
            </a:extLst>
          </a:blip>
          <a:srcRect t="54704" r="48809" b="2964"/>
          <a:stretch/>
        </p:blipFill>
        <p:spPr>
          <a:xfrm>
            <a:off x="2895596" y="3733800"/>
            <a:ext cx="3276607" cy="2743200"/>
          </a:xfrm>
          <a:prstGeom prst="rect">
            <a:avLst/>
          </a:prstGeom>
        </p:spPr>
      </p:pic>
      <p:pic>
        <p:nvPicPr>
          <p:cNvPr id="7" name="Green Arrow"/>
          <p:cNvPicPr>
            <a:picLocks noChangeAspect="1"/>
          </p:cNvPicPr>
          <p:nvPr/>
        </p:nvPicPr>
        <p:blipFill rotWithShape="1">
          <a:blip r:embed="rId8" cstate="print">
            <a:extLst>
              <a:ext uri="{28A0092B-C50C-407E-A947-70E740481C1C}">
                <a14:useLocalDpi xmlns:a14="http://schemas.microsoft.com/office/drawing/2010/main" val="0"/>
              </a:ext>
            </a:extLst>
          </a:blip>
          <a:srcRect t="12371" r="69048" b="33537"/>
          <a:stretch/>
        </p:blipFill>
        <p:spPr>
          <a:xfrm>
            <a:off x="2895596" y="990600"/>
            <a:ext cx="1981207" cy="3505200"/>
          </a:xfrm>
          <a:prstGeom prst="rect">
            <a:avLst/>
          </a:prstGeom>
        </p:spPr>
      </p:pic>
      <p:pic>
        <p:nvPicPr>
          <p:cNvPr id="8" name="Title"/>
          <p:cNvPicPr>
            <a:picLocks noChangeAspect="1"/>
          </p:cNvPicPr>
          <p:nvPr/>
        </p:nvPicPr>
        <p:blipFill rotWithShape="1">
          <a:blip r:embed="rId9" cstate="print">
            <a:extLst>
              <a:ext uri="{28A0092B-C50C-407E-A947-70E740481C1C}">
                <a14:useLocalDpi xmlns:a14="http://schemas.microsoft.com/office/drawing/2010/main" val="0"/>
              </a:ext>
            </a:extLst>
          </a:blip>
          <a:srcRect l="26191" t="30009" r="32143" b="34713"/>
          <a:stretch/>
        </p:blipFill>
        <p:spPr>
          <a:xfrm>
            <a:off x="4572000" y="2133600"/>
            <a:ext cx="2667000" cy="2286000"/>
          </a:xfrm>
          <a:prstGeom prst="rect">
            <a:avLst/>
          </a:prstGeom>
        </p:spPr>
      </p:pic>
      <p:pic>
        <p:nvPicPr>
          <p:cNvPr id="15" name="Gift 2 Line"/>
          <p:cNvPicPr>
            <a:picLocks noChangeAspect="1"/>
          </p:cNvPicPr>
          <p:nvPr/>
        </p:nvPicPr>
        <p:blipFill rotWithShape="1">
          <a:blip r:embed="rId10" cstate="print">
            <a:extLst>
              <a:ext uri="{28A0092B-C50C-407E-A947-70E740481C1C}">
                <a14:useLocalDpi xmlns:a14="http://schemas.microsoft.com/office/drawing/2010/main" val="0"/>
              </a:ext>
            </a:extLst>
          </a:blip>
          <a:srcRect l="3571" t="27658" r="78572" b="51176"/>
          <a:stretch/>
        </p:blipFill>
        <p:spPr>
          <a:xfrm>
            <a:off x="3124200" y="1981200"/>
            <a:ext cx="1143000" cy="1371600"/>
          </a:xfrm>
          <a:prstGeom prst="rect">
            <a:avLst/>
          </a:prstGeom>
        </p:spPr>
      </p:pic>
      <p:pic>
        <p:nvPicPr>
          <p:cNvPr id="23" name="Gift 2" hidden="1"/>
          <p:cNvPicPr>
            <a:picLocks noChangeAspect="1"/>
          </p:cNvPicPr>
          <p:nvPr/>
        </p:nvPicPr>
        <p:blipFill rotWithShape="1">
          <a:blip r:embed="rId11" cstate="print">
            <a:extLst>
              <a:ext uri="{28A0092B-C50C-407E-A947-70E740481C1C}">
                <a14:useLocalDpi xmlns:a14="http://schemas.microsoft.com/office/drawing/2010/main" val="0"/>
              </a:ext>
            </a:extLst>
          </a:blip>
          <a:srcRect l="4762" t="26482" r="80952" b="51176"/>
          <a:stretch/>
        </p:blipFill>
        <p:spPr>
          <a:xfrm>
            <a:off x="3200400" y="1905000"/>
            <a:ext cx="914400" cy="1447800"/>
          </a:xfrm>
          <a:prstGeom prst="rect">
            <a:avLst/>
          </a:prstGeom>
        </p:spPr>
      </p:pic>
      <p:pic>
        <p:nvPicPr>
          <p:cNvPr id="13" name="Generous Line"/>
          <p:cNvPicPr>
            <a:picLocks noChangeAspect="1"/>
          </p:cNvPicPr>
          <p:nvPr/>
        </p:nvPicPr>
        <p:blipFill rotWithShape="1">
          <a:blip r:embed="rId12" cstate="print">
            <a:extLst>
              <a:ext uri="{28A0092B-C50C-407E-A947-70E740481C1C}">
                <a14:useLocalDpi xmlns:a14="http://schemas.microsoft.com/office/drawing/2010/main" val="0"/>
              </a:ext>
            </a:extLst>
          </a:blip>
          <a:srcRect l="7143" t="60583" r="60714" b="7667"/>
          <a:stretch/>
        </p:blipFill>
        <p:spPr>
          <a:xfrm>
            <a:off x="3352800" y="4114800"/>
            <a:ext cx="2057400" cy="2057400"/>
          </a:xfrm>
          <a:prstGeom prst="rect">
            <a:avLst/>
          </a:prstGeom>
        </p:spPr>
      </p:pic>
      <p:pic>
        <p:nvPicPr>
          <p:cNvPr id="22" name="Generous" hidden="1"/>
          <p:cNvPicPr>
            <a:picLocks noChangeAspect="1"/>
          </p:cNvPicPr>
          <p:nvPr/>
        </p:nvPicPr>
        <p:blipFill rotWithShape="1">
          <a:blip r:embed="rId13" cstate="print">
            <a:extLst>
              <a:ext uri="{28A0092B-C50C-407E-A947-70E740481C1C}">
                <a14:useLocalDpi xmlns:a14="http://schemas.microsoft.com/office/drawing/2010/main" val="0"/>
              </a:ext>
            </a:extLst>
          </a:blip>
          <a:srcRect l="8333" t="60583" r="60714" b="12371"/>
          <a:stretch/>
        </p:blipFill>
        <p:spPr>
          <a:xfrm>
            <a:off x="3429000" y="4114800"/>
            <a:ext cx="1981200" cy="1752600"/>
          </a:xfrm>
          <a:prstGeom prst="rect">
            <a:avLst/>
          </a:prstGeom>
        </p:spPr>
      </p:pic>
      <p:pic>
        <p:nvPicPr>
          <p:cNvPr id="16" name="Grateful Line"/>
          <p:cNvPicPr>
            <a:picLocks noChangeAspect="1"/>
          </p:cNvPicPr>
          <p:nvPr/>
        </p:nvPicPr>
        <p:blipFill rotWithShape="1">
          <a:blip r:embed="rId14" cstate="print">
            <a:extLst>
              <a:ext uri="{28A0092B-C50C-407E-A947-70E740481C1C}">
                <a14:useLocalDpi xmlns:a14="http://schemas.microsoft.com/office/drawing/2010/main" val="0"/>
              </a:ext>
            </a:extLst>
          </a:blip>
          <a:srcRect l="48809" t="68815" r="16667" b="7667"/>
          <a:stretch/>
        </p:blipFill>
        <p:spPr>
          <a:xfrm>
            <a:off x="6019800" y="4648200"/>
            <a:ext cx="2209800" cy="1524000"/>
          </a:xfrm>
          <a:prstGeom prst="rect">
            <a:avLst/>
          </a:prstGeom>
        </p:spPr>
      </p:pic>
      <p:pic>
        <p:nvPicPr>
          <p:cNvPr id="21" name="Grateful" hidden="1"/>
          <p:cNvPicPr>
            <a:picLocks noChangeAspect="1"/>
          </p:cNvPicPr>
          <p:nvPr/>
        </p:nvPicPr>
        <p:blipFill rotWithShape="1">
          <a:blip r:embed="rId15" cstate="print">
            <a:extLst>
              <a:ext uri="{28A0092B-C50C-407E-A947-70E740481C1C}">
                <a14:useLocalDpi xmlns:a14="http://schemas.microsoft.com/office/drawing/2010/main" val="0"/>
              </a:ext>
            </a:extLst>
          </a:blip>
          <a:srcRect l="50000" t="62935" r="20238" b="8843"/>
          <a:stretch/>
        </p:blipFill>
        <p:spPr>
          <a:xfrm>
            <a:off x="6096000" y="4267200"/>
            <a:ext cx="1905000" cy="1828800"/>
          </a:xfrm>
          <a:prstGeom prst="rect">
            <a:avLst/>
          </a:prstGeom>
        </p:spPr>
      </p:pic>
      <p:pic>
        <p:nvPicPr>
          <p:cNvPr id="14" name="Gift 1 Line"/>
          <p:cNvPicPr>
            <a:picLocks noChangeAspect="1"/>
          </p:cNvPicPr>
          <p:nvPr/>
        </p:nvPicPr>
        <p:blipFill rotWithShape="1">
          <a:blip r:embed="rId16" cstate="print">
            <a:extLst>
              <a:ext uri="{28A0092B-C50C-407E-A947-70E740481C1C}">
                <a14:useLocalDpi xmlns:a14="http://schemas.microsoft.com/office/drawing/2010/main" val="0"/>
              </a:ext>
            </a:extLst>
          </a:blip>
          <a:srcRect l="76191" t="28834" r="13095" b="47648"/>
          <a:stretch/>
        </p:blipFill>
        <p:spPr>
          <a:xfrm>
            <a:off x="7772400" y="2057400"/>
            <a:ext cx="685800" cy="1524000"/>
          </a:xfrm>
          <a:prstGeom prst="rect">
            <a:avLst/>
          </a:prstGeom>
        </p:spPr>
      </p:pic>
      <p:pic>
        <p:nvPicPr>
          <p:cNvPr id="20" name="Gift 1" hidden="1"/>
          <p:cNvPicPr>
            <a:picLocks noChangeAspect="1"/>
          </p:cNvPicPr>
          <p:nvPr/>
        </p:nvPicPr>
        <p:blipFill rotWithShape="1">
          <a:blip r:embed="rId17" cstate="print">
            <a:extLst>
              <a:ext uri="{28A0092B-C50C-407E-A947-70E740481C1C}">
                <a14:useLocalDpi xmlns:a14="http://schemas.microsoft.com/office/drawing/2010/main" val="0"/>
              </a:ext>
            </a:extLst>
          </a:blip>
          <a:srcRect l="76191" t="30010" r="8333" b="48824"/>
          <a:stretch/>
        </p:blipFill>
        <p:spPr>
          <a:xfrm>
            <a:off x="7772400" y="2133600"/>
            <a:ext cx="990600" cy="1371600"/>
          </a:xfrm>
          <a:prstGeom prst="rect">
            <a:avLst/>
          </a:prstGeom>
        </p:spPr>
      </p:pic>
      <p:pic>
        <p:nvPicPr>
          <p:cNvPr id="17" name="God Line" hidden="1"/>
          <p:cNvPicPr>
            <a:picLocks noChangeAspect="1"/>
          </p:cNvPicPr>
          <p:nvPr/>
        </p:nvPicPr>
        <p:blipFill rotWithShape="1">
          <a:blip r:embed="rId18" cstate="print">
            <a:extLst>
              <a:ext uri="{28A0092B-C50C-407E-A947-70E740481C1C}">
                <a14:useLocalDpi xmlns:a14="http://schemas.microsoft.com/office/drawing/2010/main" val="0"/>
              </a:ext>
            </a:extLst>
          </a:blip>
          <a:srcRect l="36905" t="6491" r="40476" b="78222"/>
          <a:stretch/>
        </p:blipFill>
        <p:spPr>
          <a:xfrm>
            <a:off x="5257800" y="609600"/>
            <a:ext cx="1447800" cy="990600"/>
          </a:xfrm>
          <a:prstGeom prst="rect">
            <a:avLst/>
          </a:prstGeom>
        </p:spPr>
      </p:pic>
      <p:pic>
        <p:nvPicPr>
          <p:cNvPr id="19" name="God"/>
          <p:cNvPicPr>
            <a:picLocks noChangeAspect="1"/>
          </p:cNvPicPr>
          <p:nvPr/>
        </p:nvPicPr>
        <p:blipFill rotWithShape="1">
          <a:blip r:embed="rId19" cstate="print">
            <a:extLst>
              <a:ext uri="{28A0092B-C50C-407E-A947-70E740481C1C}">
                <a14:useLocalDpi xmlns:a14="http://schemas.microsoft.com/office/drawing/2010/main" val="0"/>
              </a:ext>
            </a:extLst>
          </a:blip>
          <a:srcRect l="36905" t="5315" r="39285" b="81750"/>
          <a:stretch/>
        </p:blipFill>
        <p:spPr>
          <a:xfrm>
            <a:off x="5257800" y="533400"/>
            <a:ext cx="1524000" cy="838200"/>
          </a:xfrm>
          <a:prstGeom prst="rect">
            <a:avLst/>
          </a:prstGeom>
        </p:spPr>
      </p:pic>
    </p:spTree>
    <p:extLst>
      <p:ext uri="{BB962C8B-B14F-4D97-AF65-F5344CB8AC3E}">
        <p14:creationId xmlns:p14="http://schemas.microsoft.com/office/powerpoint/2010/main" val="10916418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 &amp;quot;&quot;/&gt;&lt;property id=&quot;20307&quot; value=&quot;272&quot;/&gt;&lt;/object&gt;&lt;object type=&quot;3&quot; unique_id=&quot;10005&quot;&gt;&lt;property id=&quot;20148&quot; value=&quot;5&quot;/&gt;&lt;property id=&quot;20300&quot; value=&quot;Slide 2 - &amp;quot;The Circle of Stewardship&amp;quot;&quot;/&gt;&lt;property id=&quot;20307&quot; value=&quot;273&quot;/&gt;&lt;/object&gt;&lt;object type=&quot;3&quot; unique_id=&quot;10006&quot;&gt;&lt;property id=&quot;20148&quot; value=&quot;5&quot;/&gt;&lt;property id=&quot;20300&quot; value=&quot;Slide 3 - &amp;quot;The Circle of Stewardship&amp;#x0D;&amp;#x0A;&amp;quot;&quot;/&gt;&lt;property id=&quot;20307&quot; value=&quot;257&quot;/&gt;&lt;/object&gt;&lt;object type=&quot;3&quot; unique_id=&quot;10007&quot;&gt;&lt;property id=&quot;20148&quot; value=&quot;5&quot;/&gt;&lt;property id=&quot;20300&quot; value=&quot;Slide 4 - &amp;quot;&amp;#x0D;&amp;#x0A;&amp;#x0D;&amp;#x0A;The Circle of Stewardship&amp;quot;&quot;/&gt;&lt;property id=&quot;20307&quot; value=&quot;258&quot;/&gt;&lt;/object&gt;&lt;object type=&quot;3&quot; unique_id=&quot;10008&quot;&gt;&lt;property id=&quot;20148&quot; value=&quot;5&quot;/&gt;&lt;property id=&quot;20300&quot; value=&quot;Slide 5 - &amp;quot;The Circle of Stewardship&amp;#x0D;&amp;#x0A;&amp;quot;&quot;/&gt;&lt;property id=&quot;20307&quot; value=&quot;259&quot;/&gt;&lt;/object&gt;&lt;object type=&quot;3&quot; unique_id=&quot;10009&quot;&gt;&lt;property id=&quot;20148&quot; value=&quot;5&quot;/&gt;&lt;property id=&quot;20300&quot; value=&quot;Slide 6 - &amp;quot;The Circle of Stewardship&amp;quot;&quot;/&gt;&lt;property id=&quot;20307&quot; value=&quot;276&quot;/&gt;&lt;/object&gt;&lt;object type=&quot;3&quot; unique_id=&quot;10010&quot;&gt;&lt;property id=&quot;20148&quot; value=&quot;5&quot;/&gt;&lt;property id=&quot;20300&quot; value=&quot;Slide 7 - &amp;quot;The Circle of Stewardship&amp;quot;&quot;/&gt;&lt;property id=&quot;20307&quot; value=&quot;260&quot;/&gt;&lt;/object&gt;&lt;object type=&quot;3&quot; unique_id=&quot;10011&quot;&gt;&lt;property id=&quot;20148&quot; value=&quot;5&quot;/&gt;&lt;property id=&quot;20300&quot; value=&quot;Slide 8 - &amp;quot;The Circle of Stewardship&amp;#x0D;&amp;#x0A;&amp;quot;&quot;/&gt;&lt;property id=&quot;20307&quot; value=&quot;261&quot;/&gt;&lt;/object&gt;&lt;object type=&quot;3&quot; unique_id=&quot;10012&quot;&gt;&lt;property id=&quot;20148&quot; value=&quot;5&quot;/&gt;&lt;property id=&quot;20300&quot; value=&quot;Slide 9 - &amp;quot;The Circle of Stewardship&amp;quot;&quot;/&gt;&lt;property id=&quot;20307&quot; value=&quot;277&quot;/&gt;&lt;/object&gt;&lt;object type=&quot;3&quot; unique_id=&quot;10013&quot;&gt;&lt;property id=&quot;20148&quot; value=&quot;5&quot;/&gt;&lt;property id=&quot;20300&quot; value=&quot;Slide 10 - &amp;quot;The Circle of Stewardship&amp;#x0D;&amp;#x0A;&amp;quot;&quot;/&gt;&lt;property id=&quot;20307&quot; value=&quot;262&quot;/&gt;&lt;/object&gt;&lt;object type=&quot;3&quot; unique_id=&quot;10014&quot;&gt;&lt;property id=&quot;20148&quot; value=&quot;5&quot;/&gt;&lt;property id=&quot;20300&quot; value=&quot;Slide 11 - &amp;quot;The Circle of Stewardship&amp;#x0D;&amp;#x0A;&amp;quot;&quot;/&gt;&lt;property id=&quot;20307&quot; value=&quot;263&quot;/&gt;&lt;/object&gt;&lt;object type=&quot;3&quot; unique_id=&quot;10015&quot;&gt;&lt;property id=&quot;20148&quot; value=&quot;5&quot;/&gt;&lt;property id=&quot;20300&quot; value=&quot;Slide 12 - &amp;quot;The Circle of Stewardship&amp;quot;&quot;/&gt;&lt;property id=&quot;20307&quot; value=&quot;278&quot;/&gt;&lt;/object&gt;&lt;object type=&quot;3&quot; unique_id=&quot;10016&quot;&gt;&lt;property id=&quot;20148&quot; value=&quot;5&quot;/&gt;&lt;property id=&quot;20300&quot; value=&quot;Slide 13 - &amp;quot;The Circle of Stewardship&amp;quot;&quot;/&gt;&lt;property id=&quot;20307&quot; value=&quot;264&quot;/&gt;&lt;/object&gt;&lt;object type=&quot;3&quot; unique_id=&quot;10017&quot;&gt;&lt;property id=&quot;20148&quot; value=&quot;5&quot;/&gt;&lt;property id=&quot;20300&quot; value=&quot;Slide 14 - &amp;quot;The Circle of Stewardship&amp;#x0D;&amp;#x0A;&amp;quot;&quot;/&gt;&lt;property id=&quot;20307&quot; value=&quot;265&quot;/&gt;&lt;/object&gt;&lt;object type=&quot;3&quot; unique_id=&quot;10018&quot;&gt;&lt;property id=&quot;20148&quot; value=&quot;5&quot;/&gt;&lt;property id=&quot;20300&quot; value=&quot;Slide 15 - &amp;quot;The Circle of Stewardship&amp;quot;&quot;/&gt;&lt;property id=&quot;20307&quot; value=&quot;279&quot;/&gt;&lt;/object&gt;&lt;object type=&quot;3&quot; unique_id=&quot;10019&quot;&gt;&lt;property id=&quot;20148&quot; value=&quot;5&quot;/&gt;&lt;property id=&quot;20300&quot; value=&quot;Slide 16 - &amp;quot;The Circle of Stewardship&amp;#x0D;&amp;#x0A;&amp;quot;&quot;/&gt;&lt;property id=&quot;20307&quot; value=&quot;266&quot;/&gt;&lt;/object&gt;&lt;object type=&quot;3&quot; unique_id=&quot;10020&quot;&gt;&lt;property id=&quot;20148&quot; value=&quot;5&quot;/&gt;&lt;property id=&quot;20300&quot; value=&quot;Slide 17 - &amp;quot;The Circle of Stewardship&amp;#x0D;&amp;#x0A;&amp;quot;&quot;/&gt;&lt;property id=&quot;20307&quot; value=&quot;267&quot;/&gt;&lt;/object&gt;&lt;object type=&quot;3&quot; unique_id=&quot;10021&quot;&gt;&lt;property id=&quot;20148&quot; value=&quot;5&quot;/&gt;&lt;property id=&quot;20300&quot; value=&quot;Slide 18 - &amp;quot;The Circle of Stewardship&amp;quot;&quot;/&gt;&lt;property id=&quot;20307&quot; value=&quot;280&quot;/&gt;&lt;/object&gt;&lt;object type=&quot;3&quot; unique_id=&quot;10022&quot;&gt;&lt;property id=&quot;20148&quot; value=&quot;5&quot;/&gt;&lt;property id=&quot;20300&quot; value=&quot;Slide 19 - &amp;quot;Ultimate Stewardship Scripture&amp;quot;&quot;/&gt;&lt;property id=&quot;20307&quot; value=&quot;271&quot;/&gt;&lt;/object&gt;&lt;object type=&quot;3&quot; unique_id=&quot;10023&quot;&gt;&lt;property id=&quot;20148&quot; value=&quot;5&quot;/&gt;&lt;property id=&quot;20300&quot; value=&quot;Slide 21 - &amp;quot;A Stewardship Life&amp;quot;&quot;/&gt;&lt;property id=&quot;20307&quot; value=&quot;269&quot;/&gt;&lt;/object&gt;&lt;object type=&quot;3&quot; unique_id=&quot;10024&quot;&gt;&lt;property id=&quot;20148&quot; value=&quot;5&quot;/&gt;&lt;property id=&quot;20300&quot; value=&quot;Slide 22 - &amp;quot;More Gifts to God&amp;quot;&quot;/&gt;&lt;property id=&quot;20307&quot; value=&quot;275&quot;/&gt;&lt;/object&gt;&lt;object type=&quot;3&quot; unique_id=&quot;10025&quot;&gt;&lt;property id=&quot;20148&quot; value=&quot;5&quot;/&gt;&lt;property id=&quot;20300&quot; value=&quot;Slide 23 - &amp;quot;Paul’s Prayer&amp;#x0D;&amp;#x0A;&amp;quot;&quot;/&gt;&lt;property id=&quot;20307&quot; value=&quot;274&quot;/&gt;&lt;/object&gt;&lt;object type=&quot;3&quot; unique_id=&quot;10074&quot;&gt;&lt;property id=&quot;20148&quot; value=&quot;5&quot;/&gt;&lt;property id=&quot;20300&quot; value=&quot;Slide 20 - &amp;quot;What Is Stewardship?&amp;quot;&quot;/&gt;&lt;property id=&quot;20307&quot; value=&quot;282&quot;/&gt;&lt;/object&gt;&lt;/object&gt;&lt;/object&gt;&lt;/database&gt;"/>
  <p:tag name="SECTOMILLISECCONVERTED" val="1"/>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1498</TotalTime>
  <Words>1180</Words>
  <Application>Microsoft Office PowerPoint</Application>
  <PresentationFormat>Widescreen</PresentationFormat>
  <Paragraphs>113</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Allura</vt:lpstr>
      <vt:lpstr>Arial</vt:lpstr>
      <vt:lpstr>Century</vt:lpstr>
      <vt:lpstr>Chaparral Pro</vt:lpstr>
      <vt:lpstr>Comic Sans MS</vt:lpstr>
      <vt:lpstr>Corbel</vt:lpstr>
      <vt:lpstr>Pristina</vt:lpstr>
      <vt:lpstr>Times New Roman</vt:lpstr>
      <vt:lpstr>Wingdings</vt:lpstr>
      <vt:lpstr>Depth</vt:lpstr>
      <vt:lpstr>PowerPoint Presentation</vt:lpstr>
      <vt:lpstr>PowerPoint Presentation</vt:lpstr>
      <vt:lpstr>PowerPoint Presentation</vt:lpstr>
      <vt:lpstr>Circle of Stewardship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tmhsi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MUnderwood;Tammy Pallot</dc:creator>
  <cp:lastModifiedBy>Tammy Pallot</cp:lastModifiedBy>
  <cp:revision>178</cp:revision>
  <dcterms:created xsi:type="dcterms:W3CDTF">2003-08-12T17:46:26Z</dcterms:created>
  <dcterms:modified xsi:type="dcterms:W3CDTF">2017-06-15T19:42:35Z</dcterms:modified>
</cp:coreProperties>
</file>