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dd721a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dd721a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dd721a4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dd721a4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dd721a4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3dd721a4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dd721a4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dd721a4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dd721a4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dd721a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Scrum-Agile</a:t>
            </a:r>
            <a:br>
              <a:rPr lang="en"/>
            </a:br>
            <a:r>
              <a:rPr lang="en"/>
              <a:t>Implementation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Perry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Key Agile Concepts</a:t>
            </a:r>
            <a:endParaRPr sz="4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Product Backlog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of all desired features for project, defined by the Product Owner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3127225"/>
            <a:ext cx="34032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Testing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process of working through all features completed by the development team to ensure features working as expected and free of bugs.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933200" y="1567550"/>
            <a:ext cx="34032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Sprint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predefined amount of time that the development team has to work within to finish features they take on.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933200" y="3127225"/>
            <a:ext cx="34032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Daily Standups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Daily meeting to go over team member’s success and struggles prior to starting work for the 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45050" y="433250"/>
            <a:ext cx="2853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vs Waterfall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773100" y="15515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Agile</a:t>
            </a:r>
            <a:endParaRPr sz="21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for projects that require flexibility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project to grow or shrink based on needs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Clearly defined methods of communication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turn around on requested features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0" y="15515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Waterfall</a:t>
            </a:r>
            <a:endParaRPr sz="21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requirements defined at start of project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in cycles rather than short sprints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flexible than Agile to </a:t>
            </a:r>
            <a:r>
              <a:rPr lang="en"/>
              <a:t>accommodate</a:t>
            </a:r>
            <a:r>
              <a:rPr lang="en"/>
              <a:t> changes or issues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586950" y="284675"/>
            <a:ext cx="19701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672550" y="824375"/>
            <a:ext cx="37989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Product Owner</a:t>
            </a:r>
            <a:endParaRPr b="1" sz="1900"/>
          </a:p>
          <a:p>
            <a:pPr indent="-31115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Defines work to be completed</a:t>
            </a:r>
            <a:endParaRPr b="1"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Outlines WHY decisions are being made</a:t>
            </a:r>
            <a:endParaRPr b="1"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 the business facing component of the team</a:t>
            </a:r>
            <a:br>
              <a:rPr b="1" lang="en"/>
            </a:br>
            <a:endParaRPr b="1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672550" y="2319175"/>
            <a:ext cx="37989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Scrum Master</a:t>
            </a:r>
            <a:endParaRPr b="1" sz="1900"/>
          </a:p>
          <a:p>
            <a:pPr indent="-31115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Acts as intermediary between development and Product Owner</a:t>
            </a:r>
            <a:endParaRPr b="1"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Maintain Scrum guidelines and processes</a:t>
            </a:r>
            <a:br>
              <a:rPr b="1" lang="en"/>
            </a:br>
            <a:endParaRPr b="1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2672550" y="3645225"/>
            <a:ext cx="37989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Developer</a:t>
            </a:r>
            <a:endParaRPr b="1" sz="1900"/>
          </a:p>
          <a:p>
            <a:pPr indent="-31115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Inclusive of system architects, designers, testers, etc.</a:t>
            </a:r>
            <a:endParaRPr b="1"/>
          </a:p>
          <a:p>
            <a: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Maintains a sense autonomy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2996400" y="381250"/>
            <a:ext cx="31512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Approach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672550" y="15366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all features for travel site at start of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nimble to pivot the product based on market impact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user stories helps keep project customer focused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2672550" y="574400"/>
            <a:ext cx="37989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Sources</a:t>
            </a:r>
            <a:endParaRPr b="1" sz="36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672550" y="21532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harles G. Cobb. (2015).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The Project Manager’s Guide to Mastering Agile : Principles and Practices for an Adaptive Approach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Wiley.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Scrum Roles Demystified. (n.d.). Retrieved October 18, 2020, from https://www.scrumalliance.org/agile-resources/scrum-roles-demystified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