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7" r:id="rId1"/>
  </p:sldMasterIdLst>
  <p:notesMasterIdLst>
    <p:notesMasterId r:id="rId12"/>
  </p:notesMasterIdLst>
  <p:sldIdLst>
    <p:sldId id="473" r:id="rId2"/>
    <p:sldId id="286" r:id="rId3"/>
    <p:sldId id="472" r:id="rId4"/>
    <p:sldId id="316" r:id="rId5"/>
    <p:sldId id="469" r:id="rId6"/>
    <p:sldId id="474" r:id="rId7"/>
    <p:sldId id="322" r:id="rId8"/>
    <p:sldId id="294" r:id="rId9"/>
    <p:sldId id="475" r:id="rId10"/>
    <p:sldId id="4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>
      <p:cViewPr varScale="1">
        <p:scale>
          <a:sx n="80" d="100"/>
          <a:sy n="80" d="100"/>
        </p:scale>
        <p:origin x="58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7F86-12DC-4DCB-BBE8-E16FEFD5C405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592CF-BD32-4628-93DA-5274CE0F66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3680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1415493-9C45-4353-936A-BA0E659C78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968BDF-1E5A-4FF6-B0A2-BC2E81799D5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0AC11DE9-6B1F-4070-8949-75DCDF2C45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30E7D4A-51C8-45F4-BA6D-2DB23E245E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 altLang="ja-JP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C48597B-0968-48AD-97BA-6D12C4F205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F1497-680E-47FF-9265-FEE03931D85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97666" name="Rectangle 2">
            <a:extLst>
              <a:ext uri="{FF2B5EF4-FFF2-40B4-BE49-F238E27FC236}">
                <a16:creationId xmlns:a16="http://schemas.microsoft.com/office/drawing/2014/main" id="{3CBD6DA4-530A-4D37-AFDB-2FA258BEBC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>
            <a:extLst>
              <a:ext uri="{FF2B5EF4-FFF2-40B4-BE49-F238E27FC236}">
                <a16:creationId xmlns:a16="http://schemas.microsoft.com/office/drawing/2014/main" id="{C2DFB495-9A6F-40AB-8CC1-D5CC1C3B4C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C48597B-0968-48AD-97BA-6D12C4F205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F1497-680E-47FF-9265-FEE03931D850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97666" name="Rectangle 2">
            <a:extLst>
              <a:ext uri="{FF2B5EF4-FFF2-40B4-BE49-F238E27FC236}">
                <a16:creationId xmlns:a16="http://schemas.microsoft.com/office/drawing/2014/main" id="{3CBD6DA4-530A-4D37-AFDB-2FA258BEBC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>
            <a:extLst>
              <a:ext uri="{FF2B5EF4-FFF2-40B4-BE49-F238E27FC236}">
                <a16:creationId xmlns:a16="http://schemas.microsoft.com/office/drawing/2014/main" id="{C2DFB495-9A6F-40AB-8CC1-D5CC1C3B4C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0913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9DB8A7AD-CACA-42C1-9BFF-22EA71EEA9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EBBE7E-57FA-4E77-A73A-3265976379BB}" type="slidenum">
              <a:rPr lang="en-AU" altLang="en-US">
                <a:solidFill>
                  <a:srgbClr val="000000"/>
                </a:solidFill>
              </a:rPr>
              <a:pPr/>
              <a:t>7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24B1976E-07CC-4DB7-AFD9-9D1F665557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5F1A94BC-F3CC-4FFD-8B06-D545B527EE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t>To understand the operation of these attacks, we need to review</a:t>
            </a:r>
            <a:r>
              <a:rPr lang="en-US" altLang="en-US" b="1">
                <a:latin typeface="Arial" panose="020B0604020202020204" pitchFamily="34" charset="0"/>
                <a:ea typeface="MS PGothic" panose="020B0600070205080204" pitchFamily="34" charset="-128"/>
              </a:rPr>
              <a:t> the three-way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="1">
                <a:latin typeface="Arial" panose="020B0604020202020204" pitchFamily="34" charset="0"/>
                <a:ea typeface="MS PGothic" panose="020B0600070205080204" pitchFamily="34" charset="-128"/>
              </a:rPr>
              <a:t>handshake</a:t>
            </a:r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t> that TCP uses to establish a connection. This is illustrated in Figure 7.2 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t>The client system initiates the request for a TCP connection by sending a SYN packet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t>to the server. This identifies the client’s address and port number and supplies an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t>initial sequence number. It may also include a request for other TCP options. The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t>server records all the details about this request in a table of known TCP connections.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t>It then responds to the client with a SYN-ACK packet. This includes a sequence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t>number for the server and increments the client’s sequence number to confirm receipt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t>of the SYN packet. Once the client receives this, it sends an ACK packet to the server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t>with an incremented server sequence number and marks the connection as established.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t>Likewise, when the server receives this ACK packet, it also marks the connection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t>as established. Either party may then proceed with data transfer. In practice, this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t>ideal exchange sometimes fails. These packets are transported using IP, which is an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t>unreliable, though best-effort, network protocol. Any of the packets might be lost in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t>transit, as a result of congestion, for example. Hence both the client and server keep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t>track of which packets they have sent and, if no response is received in a reasonable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t>time, will resend those packets. As a result, TCP is a reliable transport protocol, and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t>any applications using it need not concern themselves with problems of lost or reordered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t>packets. This does, however, impose an overhead on the systems in managing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t>this reliable transfer of packets.</a:t>
            </a:r>
          </a:p>
          <a:p>
            <a:pPr eaLnBrk="1" hangingPunct="1">
              <a:spcBef>
                <a:spcPct val="0"/>
              </a:spcBef>
            </a:pPr>
            <a:endParaRPr lang="en-US" altLang="en-US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AFBB-8050-4160-91C3-6665751FC021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7B05-4B51-4ED9-932F-BA0E1C57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699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AFBB-8050-4160-91C3-6665751FC021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7B05-4B51-4ED9-932F-BA0E1C57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44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AFBB-8050-4160-91C3-6665751FC021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7B05-4B51-4ED9-932F-BA0E1C57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1005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AFBB-8050-4160-91C3-6665751FC021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7B05-4B51-4ED9-932F-BA0E1C57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3166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AFBB-8050-4160-91C3-6665751FC021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7B05-4B51-4ED9-932F-BA0E1C57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5590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AFBB-8050-4160-91C3-6665751FC021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7B05-4B51-4ED9-932F-BA0E1C57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7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AFBB-8050-4160-91C3-6665751FC021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7B05-4B51-4ED9-932F-BA0E1C57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3052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AFBB-8050-4160-91C3-6665751FC021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7B05-4B51-4ED9-932F-BA0E1C57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3736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AFBB-8050-4160-91C3-6665751FC021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7B05-4B51-4ED9-932F-BA0E1C57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385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AFBB-8050-4160-91C3-6665751FC021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1617B05-4B51-4ED9-932F-BA0E1C57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073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AFBB-8050-4160-91C3-6665751FC021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7B05-4B51-4ED9-932F-BA0E1C57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419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AFBB-8050-4160-91C3-6665751FC021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7B05-4B51-4ED9-932F-BA0E1C57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18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AFBB-8050-4160-91C3-6665751FC021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7B05-4B51-4ED9-932F-BA0E1C57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454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AFBB-8050-4160-91C3-6665751FC021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7B05-4B51-4ED9-932F-BA0E1C57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886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AFBB-8050-4160-91C3-6665751FC021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7B05-4B51-4ED9-932F-BA0E1C57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567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AFBB-8050-4160-91C3-6665751FC021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7B05-4B51-4ED9-932F-BA0E1C57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061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AFBB-8050-4160-91C3-6665751FC021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7B05-4B51-4ED9-932F-BA0E1C57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35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CFAFBB-8050-4160-91C3-6665751FC021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617B05-4B51-4ED9-932F-BA0E1C57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82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  <p:sldLayoutId id="2147484039" r:id="rId12"/>
    <p:sldLayoutId id="2147484040" r:id="rId13"/>
    <p:sldLayoutId id="2147484041" r:id="rId14"/>
    <p:sldLayoutId id="2147484042" r:id="rId15"/>
    <p:sldLayoutId id="2147484043" r:id="rId16"/>
    <p:sldLayoutId id="214748404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image" Target="../media/image9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15BE-2BE8-45E0-A6B4-FCAB40753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CA" dirty="0"/>
            </a:br>
            <a:r>
              <a:rPr lang="en-CA" dirty="0"/>
              <a:t> CIS-6520 Dig Forensics &amp; Incident Response</a:t>
            </a:r>
            <a:br>
              <a:rPr lang="en-CA" dirty="0"/>
            </a:br>
            <a:r>
              <a:rPr lang="en-US" dirty="0"/>
              <a:t>School of Computer Science (SOCS)</a:t>
            </a:r>
            <a:r>
              <a:rPr lang="en-CA" dirty="0"/>
              <a:t> </a:t>
            </a:r>
            <a:r>
              <a:rPr lang="en-CA" b="1" dirty="0">
                <a:solidFill>
                  <a:srgbClr val="990000"/>
                </a:solidFill>
              </a:rPr>
              <a:t> </a:t>
            </a:r>
            <a:br>
              <a:rPr lang="en-CA" b="1" dirty="0">
                <a:solidFill>
                  <a:srgbClr val="990000"/>
                </a:solidFill>
              </a:rPr>
            </a:br>
            <a:endParaRPr lang="en-CA" b="1" dirty="0">
              <a:solidFill>
                <a:srgbClr val="990000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DEF941B-0E25-4182-B8CC-3795CF6C1A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844" y="82549"/>
            <a:ext cx="11918156" cy="794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0A4586-7709-4199-BC09-B0F6E1552804}"/>
              </a:ext>
            </a:extLst>
          </p:cNvPr>
          <p:cNvSpPr/>
          <p:nvPr/>
        </p:nvSpPr>
        <p:spPr>
          <a:xfrm>
            <a:off x="3388798" y="2922554"/>
            <a:ext cx="56882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4000" b="1" dirty="0">
                <a:solidFill>
                  <a:srgbClr val="990000"/>
                </a:solidFill>
              </a:rPr>
              <a:t>Data Exfiltration Using TCP Source Port </a:t>
            </a:r>
            <a:endParaRPr lang="en-CA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346623-78F4-4F03-B712-56D12DC82CEC}"/>
              </a:ext>
            </a:extLst>
          </p:cNvPr>
          <p:cNvSpPr/>
          <p:nvPr/>
        </p:nvSpPr>
        <p:spPr>
          <a:xfrm>
            <a:off x="691468" y="5048526"/>
            <a:ext cx="3796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 </a:t>
            </a:r>
            <a:r>
              <a:rPr lang="en-CA" b="1" dirty="0"/>
              <a:t>By Giacomo </a:t>
            </a:r>
            <a:r>
              <a:rPr lang="en-CA" b="1" dirty="0" err="1"/>
              <a:t>Nunno</a:t>
            </a:r>
            <a:r>
              <a:rPr lang="en-CA" b="1" dirty="0"/>
              <a:t>  &amp; Khaled Nafea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618466-8056-4DD9-9730-3646246B06D1}"/>
              </a:ext>
            </a:extLst>
          </p:cNvPr>
          <p:cNvSpPr/>
          <p:nvPr/>
        </p:nvSpPr>
        <p:spPr>
          <a:xfrm>
            <a:off x="7398081" y="4993293"/>
            <a:ext cx="4596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 Under the supervision of  Dr. </a:t>
            </a:r>
            <a:r>
              <a:rPr lang="en-CA" b="1" dirty="0" err="1"/>
              <a:t>Xiaodong</a:t>
            </a:r>
            <a:r>
              <a:rPr lang="en-CA" b="1" dirty="0"/>
              <a:t> Lin </a:t>
            </a:r>
          </a:p>
        </p:txBody>
      </p:sp>
    </p:spTree>
    <p:extLst>
      <p:ext uri="{BB962C8B-B14F-4D97-AF65-F5344CB8AC3E}">
        <p14:creationId xmlns:p14="http://schemas.microsoft.com/office/powerpoint/2010/main" val="3063196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B7DB1F-0185-4A27-8F6C-18616061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B9B78-F2E7-4204-AA86-8E2325C6B92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63FF4-CB4C-479E-BACC-4C13AD2CC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666" y="1962149"/>
            <a:ext cx="9374190" cy="3781426"/>
          </a:xfrm>
        </p:spPr>
        <p:txBody>
          <a:bodyPr>
            <a:normAutofit lnSpcReduction="10000"/>
          </a:bodyPr>
          <a:lstStyle/>
          <a:p>
            <a:r>
              <a:rPr lang="en-CA" dirty="0"/>
              <a:t>SNORT: </a:t>
            </a:r>
            <a:r>
              <a:rPr lang="en-US" dirty="0"/>
              <a:t>The </a:t>
            </a:r>
            <a:r>
              <a:rPr lang="en-US" dirty="0" err="1"/>
              <a:t>portscan</a:t>
            </a:r>
            <a:r>
              <a:rPr lang="en-US" dirty="0"/>
              <a:t> preprocessor is designed to detect port scanning activities</a:t>
            </a:r>
          </a:p>
          <a:p>
            <a:pPr lvl="1"/>
            <a:r>
              <a:rPr lang="en-CA" dirty="0"/>
              <a:t>Preprocessor </a:t>
            </a:r>
            <a:r>
              <a:rPr lang="en-CA" dirty="0" err="1"/>
              <a:t>portscan</a:t>
            </a:r>
            <a:r>
              <a:rPr lang="en-CA" dirty="0"/>
              <a:t>: &lt;address&gt; &lt;ports&gt; &lt;time period&gt; &lt;file&gt; *</a:t>
            </a:r>
          </a:p>
          <a:p>
            <a:pPr lvl="2"/>
            <a:r>
              <a:rPr lang="en-CA" dirty="0"/>
              <a:t>Address: 	the range of Ips to monitor =&gt; </a:t>
            </a:r>
            <a:r>
              <a:rPr lang="en-CA" b="1" dirty="0"/>
              <a:t>ANY</a:t>
            </a:r>
          </a:p>
          <a:p>
            <a:pPr lvl="2"/>
            <a:r>
              <a:rPr lang="en-CA" dirty="0"/>
              <a:t>Ports:		Number of ports accessed within the period &lt;time period&gt; =&gt; (</a:t>
            </a:r>
            <a:r>
              <a:rPr lang="en-CA" b="1" dirty="0"/>
              <a:t>1 port</a:t>
            </a:r>
            <a:r>
              <a:rPr lang="en-CA" dirty="0"/>
              <a:t>) !!</a:t>
            </a:r>
          </a:p>
          <a:p>
            <a:pPr lvl="2"/>
            <a:r>
              <a:rPr lang="en-CA" dirty="0"/>
              <a:t>Time:		the period during which the process will count the number of access tries 			=&gt; (</a:t>
            </a:r>
            <a:r>
              <a:rPr lang="en-CA" b="1" dirty="0"/>
              <a:t>6 min</a:t>
            </a:r>
            <a:r>
              <a:rPr lang="en-CA" dirty="0"/>
              <a:t>)</a:t>
            </a:r>
          </a:p>
          <a:p>
            <a:pPr lvl="2"/>
            <a:r>
              <a:rPr lang="en-CA" dirty="0"/>
              <a:t>File: 		the path where the activity </a:t>
            </a:r>
            <a:r>
              <a:rPr lang="en-CA" b="1" u="sng" dirty="0"/>
              <a:t>should be logged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sz="1300"/>
              <a:t>* https</a:t>
            </a:r>
            <a:r>
              <a:rPr lang="en-CA" sz="1300" dirty="0"/>
              <a:t>://resources.infosecinstitute.com/topic/snort-rule-writing-for-the-it-professional-part-3/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7E065-8C65-412B-AE11-38B807C66D32}"/>
              </a:ext>
            </a:extLst>
          </p:cNvPr>
          <p:cNvSpPr txBox="1"/>
          <p:nvPr/>
        </p:nvSpPr>
        <p:spPr>
          <a:xfrm>
            <a:off x="3840111" y="331858"/>
            <a:ext cx="5951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>
                <a:solidFill>
                  <a:srgbClr val="990000"/>
                </a:solidFill>
              </a:rPr>
              <a:t>Port Scanning Detection</a:t>
            </a:r>
          </a:p>
        </p:txBody>
      </p:sp>
    </p:spTree>
    <p:extLst>
      <p:ext uri="{BB962C8B-B14F-4D97-AF65-F5344CB8AC3E}">
        <p14:creationId xmlns:p14="http://schemas.microsoft.com/office/powerpoint/2010/main" val="19868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F7C0D6B-8C86-45A4-86CB-9D526F6E3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ja-JP" altLang="en-US">
                <a:ea typeface="MS PGothic" panose="020B0600070205080204" pitchFamily="34" charset="-128"/>
              </a:rPr>
            </a:br>
            <a:r>
              <a:rPr lang="en-US" altLang="ja-JP">
                <a:ea typeface="MS PGothic" panose="020B0600070205080204" pitchFamily="34" charset="-128"/>
              </a:rPr>
              <a:t>OSI and Protocol Stack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CD2C84DA-3FC2-4F4A-818F-EDE317A88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204" y="302627"/>
            <a:ext cx="735759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4000" b="1" dirty="0">
                <a:solidFill>
                  <a:srgbClr val="990000"/>
                </a:solidFill>
              </a:rPr>
              <a:t>OSI: Open Systems Interconnect</a:t>
            </a:r>
          </a:p>
        </p:txBody>
      </p:sp>
      <p:grpSp>
        <p:nvGrpSpPr>
          <p:cNvPr id="32772" name="Group 4">
            <a:extLst>
              <a:ext uri="{FF2B5EF4-FFF2-40B4-BE49-F238E27FC236}">
                <a16:creationId xmlns:a16="http://schemas.microsoft.com/office/drawing/2014/main" id="{FCE59122-B14B-4340-8FFC-5487B66DEC19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238250"/>
            <a:ext cx="8077200" cy="4248150"/>
            <a:chOff x="192" y="960"/>
            <a:chExt cx="5088" cy="2676"/>
          </a:xfrm>
        </p:grpSpPr>
        <p:pic>
          <p:nvPicPr>
            <p:cNvPr id="32773" name="Picture 5">
              <a:extLst>
                <a:ext uri="{FF2B5EF4-FFF2-40B4-BE49-F238E27FC236}">
                  <a16:creationId xmlns:a16="http://schemas.microsoft.com/office/drawing/2014/main" id="{F88C0551-AB86-44F4-B031-5AB95645C8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960"/>
              <a:ext cx="5088" cy="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774" name="Text Box 6">
              <a:extLst>
                <a:ext uri="{FF2B5EF4-FFF2-40B4-BE49-F238E27FC236}">
                  <a16:creationId xmlns:a16="http://schemas.microsoft.com/office/drawing/2014/main" id="{A12E30AC-B30A-4DFF-B5B8-C3D8A10AED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056"/>
              <a:ext cx="816" cy="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MS PGothic" panose="020B0600070205080204" pitchFamily="34" charset="-128"/>
                </a:rPr>
                <a:t>OSI Model</a:t>
              </a:r>
            </a:p>
          </p:txBody>
        </p:sp>
        <p:sp>
          <p:nvSpPr>
            <p:cNvPr id="32775" name="Text Box 7">
              <a:extLst>
                <a:ext uri="{FF2B5EF4-FFF2-40B4-BE49-F238E27FC236}">
                  <a16:creationId xmlns:a16="http://schemas.microsoft.com/office/drawing/2014/main" id="{33091D50-83BF-449D-BF0F-CB024C4EC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056"/>
              <a:ext cx="960" cy="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MS PGothic" panose="020B0600070205080204" pitchFamily="34" charset="-128"/>
                </a:rPr>
                <a:t>TCP/IP Hierarchy</a:t>
              </a:r>
            </a:p>
          </p:txBody>
        </p:sp>
        <p:sp>
          <p:nvSpPr>
            <p:cNvPr id="32776" name="Text Box 8">
              <a:extLst>
                <a:ext uri="{FF2B5EF4-FFF2-40B4-BE49-F238E27FC236}">
                  <a16:creationId xmlns:a16="http://schemas.microsoft.com/office/drawing/2014/main" id="{3E4D3CDF-1D08-4659-95CA-111A91A8B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056"/>
              <a:ext cx="960" cy="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MS PGothic" panose="020B0600070205080204" pitchFamily="34" charset="-128"/>
                </a:rPr>
                <a:t>Protocols</a:t>
              </a:r>
            </a:p>
          </p:txBody>
        </p:sp>
        <p:sp>
          <p:nvSpPr>
            <p:cNvPr id="32777" name="Text Box 9">
              <a:extLst>
                <a:ext uri="{FF2B5EF4-FFF2-40B4-BE49-F238E27FC236}">
                  <a16:creationId xmlns:a16="http://schemas.microsoft.com/office/drawing/2014/main" id="{334B1191-BD63-4EED-B18C-D7B4242962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306"/>
              <a:ext cx="1008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MS PGothic" panose="020B0600070205080204" pitchFamily="34" charset="-128"/>
                </a:rPr>
                <a:t>7</a:t>
              </a:r>
              <a:r>
                <a:rPr kumimoji="1" lang="en-US" altLang="ja-JP" sz="1200" b="1" baseline="30000">
                  <a:latin typeface="Tahoma" panose="020B0604030504040204" pitchFamily="34" charset="0"/>
                  <a:ea typeface="MS PGothic" panose="020B0600070205080204" pitchFamily="34" charset="-128"/>
                </a:rPr>
                <a:t>th</a:t>
              </a:r>
            </a:p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MS PGothic" panose="020B0600070205080204" pitchFamily="34" charset="-128"/>
                </a:rPr>
                <a:t>Application Layer</a:t>
              </a:r>
            </a:p>
          </p:txBody>
        </p:sp>
        <p:sp>
          <p:nvSpPr>
            <p:cNvPr id="32778" name="Text Box 10">
              <a:extLst>
                <a:ext uri="{FF2B5EF4-FFF2-40B4-BE49-F238E27FC236}">
                  <a16:creationId xmlns:a16="http://schemas.microsoft.com/office/drawing/2014/main" id="{DC924F14-C292-4912-A7C9-86F041CBD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632"/>
              <a:ext cx="1008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MS PGothic" panose="020B0600070205080204" pitchFamily="34" charset="-128"/>
                </a:rPr>
                <a:t>6</a:t>
              </a:r>
              <a:r>
                <a:rPr kumimoji="1" lang="en-US" altLang="ja-JP" sz="1200" b="1" baseline="30000">
                  <a:latin typeface="Tahoma" panose="020B0604030504040204" pitchFamily="34" charset="0"/>
                  <a:ea typeface="MS PGothic" panose="020B0600070205080204" pitchFamily="34" charset="-128"/>
                </a:rPr>
                <a:t>th</a:t>
              </a:r>
            </a:p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MS PGothic" panose="020B0600070205080204" pitchFamily="34" charset="-128"/>
                </a:rPr>
                <a:t>Presentation Layer</a:t>
              </a:r>
            </a:p>
          </p:txBody>
        </p:sp>
        <p:sp>
          <p:nvSpPr>
            <p:cNvPr id="32779" name="Text Box 11">
              <a:extLst>
                <a:ext uri="{FF2B5EF4-FFF2-40B4-BE49-F238E27FC236}">
                  <a16:creationId xmlns:a16="http://schemas.microsoft.com/office/drawing/2014/main" id="{72CED0B2-12AF-4AD8-ABFD-182147E8D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944"/>
              <a:ext cx="1008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MS PGothic" panose="020B0600070205080204" pitchFamily="34" charset="-128"/>
                </a:rPr>
                <a:t>5</a:t>
              </a:r>
              <a:r>
                <a:rPr kumimoji="1" lang="en-US" altLang="ja-JP" sz="1200" b="1" baseline="30000">
                  <a:latin typeface="Tahoma" panose="020B0604030504040204" pitchFamily="34" charset="0"/>
                  <a:ea typeface="MS PGothic" panose="020B0600070205080204" pitchFamily="34" charset="-128"/>
                </a:rPr>
                <a:t>th</a:t>
              </a:r>
            </a:p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MS PGothic" panose="020B0600070205080204" pitchFamily="34" charset="-128"/>
                </a:rPr>
                <a:t>Session Layer</a:t>
              </a:r>
            </a:p>
          </p:txBody>
        </p:sp>
        <p:sp>
          <p:nvSpPr>
            <p:cNvPr id="32780" name="Text Box 12">
              <a:extLst>
                <a:ext uri="{FF2B5EF4-FFF2-40B4-BE49-F238E27FC236}">
                  <a16:creationId xmlns:a16="http://schemas.microsoft.com/office/drawing/2014/main" id="{307C4A74-0AA7-4C26-85CE-42543179B0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264"/>
              <a:ext cx="1008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MS PGothic" panose="020B0600070205080204" pitchFamily="34" charset="-128"/>
                </a:rPr>
                <a:t>4</a:t>
              </a:r>
              <a:r>
                <a:rPr kumimoji="1" lang="en-US" altLang="ja-JP" sz="1200" b="1" baseline="30000">
                  <a:latin typeface="Tahoma" panose="020B0604030504040204" pitchFamily="34" charset="0"/>
                  <a:ea typeface="MS PGothic" panose="020B0600070205080204" pitchFamily="34" charset="-128"/>
                </a:rPr>
                <a:t>th</a:t>
              </a:r>
            </a:p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MS PGothic" panose="020B0600070205080204" pitchFamily="34" charset="-128"/>
                </a:rPr>
                <a:t>Transport Layer</a:t>
              </a:r>
            </a:p>
          </p:txBody>
        </p:sp>
        <p:sp>
          <p:nvSpPr>
            <p:cNvPr id="32781" name="Text Box 13">
              <a:extLst>
                <a:ext uri="{FF2B5EF4-FFF2-40B4-BE49-F238E27FC236}">
                  <a16:creationId xmlns:a16="http://schemas.microsoft.com/office/drawing/2014/main" id="{EBF3B443-1281-4DEF-9369-6EE5FC8F4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592"/>
              <a:ext cx="1008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MS PGothic" panose="020B0600070205080204" pitchFamily="34" charset="-128"/>
                </a:rPr>
                <a:t>3</a:t>
              </a:r>
              <a:r>
                <a:rPr kumimoji="1" lang="en-US" altLang="ja-JP" sz="1200" b="1" baseline="30000">
                  <a:latin typeface="Tahoma" panose="020B0604030504040204" pitchFamily="34" charset="0"/>
                  <a:ea typeface="MS PGothic" panose="020B0600070205080204" pitchFamily="34" charset="-128"/>
                </a:rPr>
                <a:t>rd</a:t>
              </a:r>
            </a:p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MS PGothic" panose="020B0600070205080204" pitchFamily="34" charset="-128"/>
                </a:rPr>
                <a:t>Network Layer</a:t>
              </a:r>
            </a:p>
          </p:txBody>
        </p:sp>
        <p:sp>
          <p:nvSpPr>
            <p:cNvPr id="32782" name="Text Box 14">
              <a:extLst>
                <a:ext uri="{FF2B5EF4-FFF2-40B4-BE49-F238E27FC236}">
                  <a16:creationId xmlns:a16="http://schemas.microsoft.com/office/drawing/2014/main" id="{53AF35F2-D7BB-48CF-99FB-42C17A2851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912"/>
              <a:ext cx="1008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MS PGothic" panose="020B0600070205080204" pitchFamily="34" charset="-128"/>
                </a:rPr>
                <a:t>2</a:t>
              </a:r>
              <a:r>
                <a:rPr kumimoji="1" lang="en-US" altLang="ja-JP" sz="1200" b="1" baseline="30000">
                  <a:latin typeface="Tahoma" panose="020B0604030504040204" pitchFamily="34" charset="0"/>
                  <a:ea typeface="MS PGothic" panose="020B0600070205080204" pitchFamily="34" charset="-128"/>
                </a:rPr>
                <a:t>nd</a:t>
              </a:r>
            </a:p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MS PGothic" panose="020B0600070205080204" pitchFamily="34" charset="-128"/>
                </a:rPr>
                <a:t>Link Layer</a:t>
              </a:r>
            </a:p>
          </p:txBody>
        </p:sp>
        <p:sp>
          <p:nvSpPr>
            <p:cNvPr id="32783" name="Text Box 15">
              <a:extLst>
                <a:ext uri="{FF2B5EF4-FFF2-40B4-BE49-F238E27FC236}">
                  <a16:creationId xmlns:a16="http://schemas.microsoft.com/office/drawing/2014/main" id="{8116A466-62E1-49A2-BC61-5D6414D8A7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248"/>
              <a:ext cx="1008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MS PGothic" panose="020B0600070205080204" pitchFamily="34" charset="-128"/>
                </a:rPr>
                <a:t>1</a:t>
              </a:r>
              <a:r>
                <a:rPr kumimoji="1" lang="en-US" altLang="ja-JP" sz="1200" b="1" baseline="30000">
                  <a:latin typeface="Tahoma" panose="020B0604030504040204" pitchFamily="34" charset="0"/>
                  <a:ea typeface="MS PGothic" panose="020B0600070205080204" pitchFamily="34" charset="-128"/>
                </a:rPr>
                <a:t>st</a:t>
              </a:r>
            </a:p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MS PGothic" panose="020B0600070205080204" pitchFamily="34" charset="-128"/>
                </a:rPr>
                <a:t>Physical Layer</a:t>
              </a:r>
            </a:p>
          </p:txBody>
        </p:sp>
        <p:sp>
          <p:nvSpPr>
            <p:cNvPr id="32784" name="Text Box 16">
              <a:extLst>
                <a:ext uri="{FF2B5EF4-FFF2-40B4-BE49-F238E27FC236}">
                  <a16:creationId xmlns:a16="http://schemas.microsoft.com/office/drawing/2014/main" id="{17785F23-4991-49B5-B8F2-4EA71B39BD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679"/>
              <a:ext cx="96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91440" bIns="9144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MS PGothic" panose="020B0600070205080204" pitchFamily="34" charset="-128"/>
                </a:rPr>
                <a:t>Application Layer</a:t>
              </a:r>
            </a:p>
          </p:txBody>
        </p:sp>
        <p:sp>
          <p:nvSpPr>
            <p:cNvPr id="32785" name="Text Box 17">
              <a:extLst>
                <a:ext uri="{FF2B5EF4-FFF2-40B4-BE49-F238E27FC236}">
                  <a16:creationId xmlns:a16="http://schemas.microsoft.com/office/drawing/2014/main" id="{1EC085F7-2EAC-491D-B0D6-1DBD68F16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271"/>
              <a:ext cx="96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91440" bIns="9144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MS PGothic" panose="020B0600070205080204" pitchFamily="34" charset="-128"/>
                </a:rPr>
                <a:t>Transport Layer</a:t>
              </a:r>
            </a:p>
          </p:txBody>
        </p:sp>
        <p:sp>
          <p:nvSpPr>
            <p:cNvPr id="32786" name="Text Box 18">
              <a:extLst>
                <a:ext uri="{FF2B5EF4-FFF2-40B4-BE49-F238E27FC236}">
                  <a16:creationId xmlns:a16="http://schemas.microsoft.com/office/drawing/2014/main" id="{4AA183EB-3CA3-4836-B4A1-874251D6E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591"/>
              <a:ext cx="96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91440" bIns="9144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MS PGothic" panose="020B0600070205080204" pitchFamily="34" charset="-128"/>
                </a:rPr>
                <a:t>Network Layer</a:t>
              </a:r>
            </a:p>
          </p:txBody>
        </p:sp>
        <p:sp>
          <p:nvSpPr>
            <p:cNvPr id="32787" name="Text Box 19">
              <a:extLst>
                <a:ext uri="{FF2B5EF4-FFF2-40B4-BE49-F238E27FC236}">
                  <a16:creationId xmlns:a16="http://schemas.microsoft.com/office/drawing/2014/main" id="{ED7DC687-5759-442B-8D67-37CFE6EBD3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96"/>
              <a:ext cx="96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91440" bIns="9144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MS PGothic" panose="020B0600070205080204" pitchFamily="34" charset="-128"/>
                </a:rPr>
                <a:t>Link Layer</a:t>
              </a:r>
            </a:p>
          </p:txBody>
        </p:sp>
      </p:grpSp>
      <p:sp>
        <p:nvSpPr>
          <p:cNvPr id="32788" name="Text Box 20">
            <a:extLst>
              <a:ext uri="{FF2B5EF4-FFF2-40B4-BE49-F238E27FC236}">
                <a16:creationId xmlns:a16="http://schemas.microsoft.com/office/drawing/2014/main" id="{FB119126-E290-43A2-8BFF-E770557A5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538789"/>
            <a:ext cx="7467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ja-JP">
                <a:latin typeface="Tahoma" panose="020B0604030504040204" pitchFamily="34" charset="0"/>
                <a:ea typeface="MS PGothic" panose="020B0600070205080204" pitchFamily="34" charset="-128"/>
              </a:rPr>
              <a:t>Link Layer           : includes device driver and network interface card</a:t>
            </a:r>
          </a:p>
          <a:p>
            <a:r>
              <a:rPr kumimoji="1" lang="en-US" altLang="ja-JP">
                <a:latin typeface="Tahoma" panose="020B0604030504040204" pitchFamily="34" charset="0"/>
                <a:ea typeface="MS PGothic" panose="020B0600070205080204" pitchFamily="34" charset="-128"/>
              </a:rPr>
              <a:t>Network Layer     : handles the movement of packets, i.e. Routing</a:t>
            </a:r>
          </a:p>
          <a:p>
            <a:r>
              <a:rPr kumimoji="1" lang="en-US" altLang="ja-JP">
                <a:latin typeface="Tahoma" panose="020B0604030504040204" pitchFamily="34" charset="0"/>
                <a:ea typeface="MS PGothic" panose="020B0600070205080204" pitchFamily="34" charset="-128"/>
              </a:rPr>
              <a:t>Transport Layer   : provides a reliable flow of data between two hosts</a:t>
            </a:r>
          </a:p>
          <a:p>
            <a:r>
              <a:rPr kumimoji="1" lang="en-US" altLang="ja-JP">
                <a:latin typeface="Tahoma" panose="020B0604030504040204" pitchFamily="34" charset="0"/>
                <a:ea typeface="MS PGothic" panose="020B0600070205080204" pitchFamily="34" charset="-128"/>
              </a:rPr>
              <a:t>Application Layer : handles the details of the particular application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1112E4-0D88-4AB6-A102-C7A199B76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495" y="0"/>
            <a:ext cx="5965560" cy="44495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1813FD-81AB-4799-92A7-26DB4FF2C0C0}"/>
              </a:ext>
            </a:extLst>
          </p:cNvPr>
          <p:cNvSpPr txBox="1"/>
          <p:nvPr/>
        </p:nvSpPr>
        <p:spPr>
          <a:xfrm>
            <a:off x="1427257" y="1403177"/>
            <a:ext cx="519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>
                <a:solidFill>
                  <a:srgbClr val="990000"/>
                </a:solidFill>
              </a:rPr>
              <a:t>TCP Header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215C7C-5794-4E00-B3D8-75239B3FEF45}"/>
              </a:ext>
            </a:extLst>
          </p:cNvPr>
          <p:cNvSpPr/>
          <p:nvPr/>
        </p:nvSpPr>
        <p:spPr>
          <a:xfrm>
            <a:off x="1231185" y="3766101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/>
            <a:r>
              <a:rPr lang="en-US" altLang="en-US" sz="1400" b="1" u="sng" dirty="0"/>
              <a:t>Field					Purpose			</a:t>
            </a:r>
            <a:endParaRPr lang="en-US" altLang="en-US" sz="1400" u="sng" dirty="0"/>
          </a:p>
          <a:p>
            <a:pPr eaLnBrk="0" hangingPunct="0"/>
            <a:r>
              <a:rPr lang="en-US" altLang="en-US" sz="1400" b="1" dirty="0">
                <a:solidFill>
                  <a:srgbClr val="990000"/>
                </a:solidFill>
              </a:rPr>
              <a:t>Source Port		Identifies originating application</a:t>
            </a:r>
          </a:p>
          <a:p>
            <a:pPr eaLnBrk="0" hangingPunct="0"/>
            <a:r>
              <a:rPr lang="en-US" altLang="en-US" sz="1400" dirty="0"/>
              <a:t>Destination Port	Identifies destination application</a:t>
            </a:r>
          </a:p>
          <a:p>
            <a:pPr eaLnBrk="0" hangingPunct="0"/>
            <a:r>
              <a:rPr lang="en-US" altLang="en-US" sz="1400" dirty="0"/>
              <a:t>Sequence No.	Sequence number of first octet in the segment</a:t>
            </a:r>
          </a:p>
          <a:p>
            <a:pPr eaLnBrk="0" hangingPunct="0"/>
            <a:r>
              <a:rPr lang="en-US" altLang="en-US" sz="1400" dirty="0"/>
              <a:t>Ack. No. #		Sequence number of the next expected octet (if ACK flag set)</a:t>
            </a:r>
          </a:p>
          <a:p>
            <a:pPr eaLnBrk="0" hangingPunct="0"/>
            <a:r>
              <a:rPr lang="en-US" altLang="en-US" sz="1400" dirty="0"/>
              <a:t>Len			Length of TCP header in 4 octet units</a:t>
            </a:r>
          </a:p>
          <a:p>
            <a:pPr eaLnBrk="0" hangingPunct="0"/>
            <a:r>
              <a:rPr lang="en-US" altLang="en-US" sz="1400" dirty="0"/>
              <a:t>Flags			TCP flags: SYN, FIN, RST, PSH, ACK, URG</a:t>
            </a:r>
          </a:p>
          <a:p>
            <a:pPr eaLnBrk="0" hangingPunct="0"/>
            <a:r>
              <a:rPr lang="en-US" altLang="en-US" sz="1400" dirty="0"/>
              <a:t>Window		Number of octets from ACK that sender will accept</a:t>
            </a:r>
          </a:p>
          <a:p>
            <a:pPr eaLnBrk="0" hangingPunct="0"/>
            <a:r>
              <a:rPr lang="en-US" altLang="en-US" sz="1400" dirty="0"/>
              <a:t>Checksum		Checksum of IP pseudo-header + TCP header + data</a:t>
            </a:r>
          </a:p>
          <a:p>
            <a:pPr eaLnBrk="0" hangingPunct="0"/>
            <a:r>
              <a:rPr lang="en-US" altLang="en-US" sz="1400" dirty="0"/>
              <a:t>Urgent Pointer	Pointer to end of “urgent data”</a:t>
            </a:r>
          </a:p>
          <a:p>
            <a:pPr eaLnBrk="0" hangingPunct="0"/>
            <a:r>
              <a:rPr lang="en-US" altLang="en-US" sz="1400" dirty="0"/>
              <a:t>Options		Special TCP options such as MSS and Window Scale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88868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Line 2">
            <a:extLst>
              <a:ext uri="{FF2B5EF4-FFF2-40B4-BE49-F238E27FC236}">
                <a16:creationId xmlns:a16="http://schemas.microsoft.com/office/drawing/2014/main" id="{FD3AC4DD-1D40-4255-95F0-1BF8602F1A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1981200"/>
            <a:ext cx="640080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544B753A-9AEE-4D57-B17C-C7221326D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050" y="1905000"/>
            <a:ext cx="27432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en-US"/>
              <a:t>SYN</a:t>
            </a:r>
          </a:p>
          <a:p>
            <a:pPr algn="ctr"/>
            <a:r>
              <a:rPr lang="en-US" altLang="en-US"/>
              <a:t>ISN=</a:t>
            </a:r>
            <a:r>
              <a:rPr lang="en-US" altLang="en-US" b="1" i="1"/>
              <a:t>X</a:t>
            </a:r>
            <a:endParaRPr lang="en-US" altLang="en-US"/>
          </a:p>
        </p:txBody>
      </p:sp>
      <p:sp>
        <p:nvSpPr>
          <p:cNvPr id="68612" name="Line 4">
            <a:extLst>
              <a:ext uri="{FF2B5EF4-FFF2-40B4-BE49-F238E27FC236}">
                <a16:creationId xmlns:a16="http://schemas.microsoft.com/office/drawing/2014/main" id="{7767F7CE-FEEE-4308-B353-429983EDA3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3725" y="182880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68613" name="Text Box 5">
            <a:extLst>
              <a:ext uri="{FF2B5EF4-FFF2-40B4-BE49-F238E27FC236}">
                <a16:creationId xmlns:a16="http://schemas.microsoft.com/office/drawing/2014/main" id="{F149F579-C009-4814-A28A-4D1413660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0175" y="1085851"/>
            <a:ext cx="11699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/>
              <a:t>Client</a:t>
            </a:r>
            <a:endParaRPr lang="en-US" altLang="en-US"/>
          </a:p>
        </p:txBody>
      </p:sp>
      <p:sp>
        <p:nvSpPr>
          <p:cNvPr id="68614" name="Line 6">
            <a:extLst>
              <a:ext uri="{FF2B5EF4-FFF2-40B4-BE49-F238E27FC236}">
                <a16:creationId xmlns:a16="http://schemas.microsoft.com/office/drawing/2014/main" id="{F989FFED-EE22-42FC-BECE-BE9289E1E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9575800" y="180975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68615" name="Text Box 7">
            <a:extLst>
              <a:ext uri="{FF2B5EF4-FFF2-40B4-BE49-F238E27FC236}">
                <a16:creationId xmlns:a16="http://schemas.microsoft.com/office/drawing/2014/main" id="{609D1F85-89B3-439D-BE74-1215D2928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4450" y="1066801"/>
            <a:ext cx="12777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/>
              <a:t>Server</a:t>
            </a:r>
            <a:endParaRPr lang="en-US" altLang="en-US"/>
          </a:p>
        </p:txBody>
      </p:sp>
      <p:sp>
        <p:nvSpPr>
          <p:cNvPr id="68616" name="Line 8">
            <a:extLst>
              <a:ext uri="{FF2B5EF4-FFF2-40B4-BE49-F238E27FC236}">
                <a16:creationId xmlns:a16="http://schemas.microsoft.com/office/drawing/2014/main" id="{25C51331-81AE-4F65-937F-422760A9EA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3250" y="3505200"/>
            <a:ext cx="640080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68617" name="Line 9">
            <a:extLst>
              <a:ext uri="{FF2B5EF4-FFF2-40B4-BE49-F238E27FC236}">
                <a16:creationId xmlns:a16="http://schemas.microsoft.com/office/drawing/2014/main" id="{3E1A93AB-5A94-47F5-9C58-90A0ED6460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5029200"/>
            <a:ext cx="640080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68618" name="Rectangle 10">
            <a:extLst>
              <a:ext uri="{FF2B5EF4-FFF2-40B4-BE49-F238E27FC236}">
                <a16:creationId xmlns:a16="http://schemas.microsoft.com/office/drawing/2014/main" id="{D7CCE326-6EBD-46EE-BA2B-38F445EDB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050" y="3543300"/>
            <a:ext cx="27432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en-US" dirty="0"/>
              <a:t>SYN</a:t>
            </a:r>
          </a:p>
          <a:p>
            <a:pPr algn="ctr"/>
            <a:r>
              <a:rPr lang="en-US" altLang="en-US" dirty="0"/>
              <a:t>ISN=</a:t>
            </a:r>
            <a:r>
              <a:rPr lang="en-US" altLang="en-US" b="1" i="1" dirty="0"/>
              <a:t>Y</a:t>
            </a:r>
            <a:r>
              <a:rPr lang="en-US" altLang="en-US" dirty="0"/>
              <a:t> ACK=</a:t>
            </a:r>
            <a:r>
              <a:rPr lang="en-US" altLang="en-US" b="1" i="1" dirty="0"/>
              <a:t>X</a:t>
            </a:r>
            <a:r>
              <a:rPr lang="en-US" altLang="en-US" dirty="0"/>
              <a:t>+1</a:t>
            </a:r>
          </a:p>
        </p:txBody>
      </p:sp>
      <p:sp>
        <p:nvSpPr>
          <p:cNvPr id="68619" name="Rectangle 11">
            <a:extLst>
              <a:ext uri="{FF2B5EF4-FFF2-40B4-BE49-F238E27FC236}">
                <a16:creationId xmlns:a16="http://schemas.microsoft.com/office/drawing/2014/main" id="{4AACE7CE-A85F-4474-AB71-F1F065919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050" y="5181600"/>
            <a:ext cx="27432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en-US"/>
              <a:t>ACK=</a:t>
            </a:r>
            <a:r>
              <a:rPr lang="en-US" altLang="en-US" b="1" i="1"/>
              <a:t>Y</a:t>
            </a:r>
            <a:r>
              <a:rPr lang="en-US" altLang="en-US"/>
              <a:t>+1</a:t>
            </a:r>
          </a:p>
        </p:txBody>
      </p:sp>
      <p:sp>
        <p:nvSpPr>
          <p:cNvPr id="68620" name="Oval 12">
            <a:extLst>
              <a:ext uri="{FF2B5EF4-FFF2-40B4-BE49-F238E27FC236}">
                <a16:creationId xmlns:a16="http://schemas.microsoft.com/office/drawing/2014/main" id="{1048BFE4-50E4-40FE-9D37-481677441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5650" y="1981200"/>
            <a:ext cx="457200" cy="457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chemeClr val="bg1"/>
                </a:solidFill>
              </a:rPr>
              <a:t>1</a:t>
            </a:r>
            <a:endParaRPr lang="en-US" altLang="en-US"/>
          </a:p>
        </p:txBody>
      </p:sp>
      <p:sp>
        <p:nvSpPr>
          <p:cNvPr id="68621" name="Oval 13">
            <a:extLst>
              <a:ext uri="{FF2B5EF4-FFF2-40B4-BE49-F238E27FC236}">
                <a16:creationId xmlns:a16="http://schemas.microsoft.com/office/drawing/2014/main" id="{37F90B9C-6B26-4501-ADCC-363016650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5650" y="3581400"/>
            <a:ext cx="457200" cy="457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chemeClr val="bg1"/>
                </a:solidFill>
              </a:rPr>
              <a:t>2</a:t>
            </a:r>
            <a:endParaRPr lang="en-US" altLang="en-US"/>
          </a:p>
        </p:txBody>
      </p:sp>
      <p:sp>
        <p:nvSpPr>
          <p:cNvPr id="68622" name="Oval 14">
            <a:extLst>
              <a:ext uri="{FF2B5EF4-FFF2-40B4-BE49-F238E27FC236}">
                <a16:creationId xmlns:a16="http://schemas.microsoft.com/office/drawing/2014/main" id="{A64B57ED-E6D0-4777-AF0E-65B73979A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850" y="5257800"/>
            <a:ext cx="457200" cy="457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chemeClr val="bg1"/>
                </a:solidFill>
              </a:rPr>
              <a:t>3</a:t>
            </a:r>
            <a:endParaRPr lang="en-US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AC707F-24C8-4533-9390-475E120C662A}"/>
              </a:ext>
            </a:extLst>
          </p:cNvPr>
          <p:cNvSpPr txBox="1"/>
          <p:nvPr/>
        </p:nvSpPr>
        <p:spPr>
          <a:xfrm>
            <a:off x="3840111" y="331858"/>
            <a:ext cx="519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>
                <a:solidFill>
                  <a:srgbClr val="990000"/>
                </a:solidFill>
              </a:rPr>
              <a:t>TCP/IP session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lide Number Placeholder 120">
            <a:extLst>
              <a:ext uri="{FF2B5EF4-FFF2-40B4-BE49-F238E27FC236}">
                <a16:creationId xmlns:a16="http://schemas.microsoft.com/office/drawing/2014/main" id="{C250CFE6-321D-436B-B347-6D887077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D461-FFEE-495C-B969-2FCE42575031}" type="slidenum">
              <a:rPr lang="en-US" altLang="en-US"/>
              <a:pPr/>
              <a:t>5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3DE74A-EA10-4202-962D-882A56F81E32}"/>
              </a:ext>
            </a:extLst>
          </p:cNvPr>
          <p:cNvGrpSpPr/>
          <p:nvPr/>
        </p:nvGrpSpPr>
        <p:grpSpPr>
          <a:xfrm>
            <a:off x="7258900" y="1263253"/>
            <a:ext cx="4541798" cy="3479831"/>
            <a:chOff x="6096000" y="1796653"/>
            <a:chExt cx="4541798" cy="347983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B2384D0-74DE-4B95-A9F5-42C886F7A8EC}"/>
                </a:ext>
              </a:extLst>
            </p:cNvPr>
            <p:cNvGrpSpPr/>
            <p:nvPr/>
          </p:nvGrpSpPr>
          <p:grpSpPr>
            <a:xfrm>
              <a:off x="6096000" y="1796653"/>
              <a:ext cx="4541798" cy="3479831"/>
              <a:chOff x="5523652" y="1558528"/>
              <a:chExt cx="4541798" cy="347983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C878A5B-21B9-4D73-8762-3BDD8B67426D}"/>
                  </a:ext>
                </a:extLst>
              </p:cNvPr>
              <p:cNvSpPr/>
              <p:nvPr/>
            </p:nvSpPr>
            <p:spPr>
              <a:xfrm>
                <a:off x="5657850" y="3228975"/>
                <a:ext cx="2057360" cy="67607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71043" name="Text Box 3">
                <a:extLst>
                  <a:ext uri="{FF2B5EF4-FFF2-40B4-BE49-F238E27FC236}">
                    <a16:creationId xmlns:a16="http://schemas.microsoft.com/office/drawing/2014/main" id="{27CE39FF-BC97-4838-A34B-666A67868F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34701" y="4638249"/>
                <a:ext cx="1330749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1" dirty="0">
                    <a:latin typeface="Arial Narrow" panose="020B0606020202030204" pitchFamily="34" charset="0"/>
                  </a:rPr>
                  <a:t>Victim’s PC</a:t>
                </a:r>
              </a:p>
            </p:txBody>
          </p:sp>
          <p:sp>
            <p:nvSpPr>
              <p:cNvPr id="471049" name="AutoShape 9">
                <a:extLst>
                  <a:ext uri="{FF2B5EF4-FFF2-40B4-BE49-F238E27FC236}">
                    <a16:creationId xmlns:a16="http://schemas.microsoft.com/office/drawing/2014/main" id="{6D88304F-FFBC-4867-9463-A0A1B9045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7798989" y="1741091"/>
                <a:ext cx="2000250" cy="1832769"/>
              </a:xfrm>
              <a:custGeom>
                <a:avLst/>
                <a:gdLst>
                  <a:gd name="G0" fmla="+- 8849 0 0"/>
                  <a:gd name="G1" fmla="+- 18313 0 0"/>
                  <a:gd name="G2" fmla="+- 6867 0 0"/>
                  <a:gd name="G3" fmla="*/ 8849 1 2"/>
                  <a:gd name="G4" fmla="+- G3 10800 0"/>
                  <a:gd name="G5" fmla="+- 21600 8849 18313"/>
                  <a:gd name="G6" fmla="+- 18313 6867 0"/>
                  <a:gd name="G7" fmla="*/ G6 1 2"/>
                  <a:gd name="G8" fmla="*/ 18313 2 1"/>
                  <a:gd name="G9" fmla="+- G8 0 21600"/>
                  <a:gd name="G10" fmla="*/ 21600 G0 G1"/>
                  <a:gd name="G11" fmla="*/ 21600 G4 G1"/>
                  <a:gd name="G12" fmla="*/ 21600 G5 G1"/>
                  <a:gd name="G13" fmla="*/ 21600 G7 G1"/>
                  <a:gd name="G14" fmla="*/ 18313 1 2"/>
                  <a:gd name="G15" fmla="+- G5 0 G4"/>
                  <a:gd name="G16" fmla="+- G0 0 G4"/>
                  <a:gd name="G17" fmla="*/ G2 G15 G16"/>
                  <a:gd name="T0" fmla="*/ 15225 w 21600"/>
                  <a:gd name="T1" fmla="*/ 0 h 21600"/>
                  <a:gd name="T2" fmla="*/ 8849 w 21600"/>
                  <a:gd name="T3" fmla="*/ 6867 h 21600"/>
                  <a:gd name="T4" fmla="*/ 0 w 21600"/>
                  <a:gd name="T5" fmla="*/ 17958 h 21600"/>
                  <a:gd name="T6" fmla="*/ 9157 w 21600"/>
                  <a:gd name="T7" fmla="*/ 21600 h 21600"/>
                  <a:gd name="T8" fmla="*/ 18313 w 21600"/>
                  <a:gd name="T9" fmla="*/ 14850 h 21600"/>
                  <a:gd name="T10" fmla="*/ 21600 w 21600"/>
                  <a:gd name="T11" fmla="*/ 6867 h 21600"/>
                  <a:gd name="T12" fmla="*/ 17694720 60000 65536"/>
                  <a:gd name="T13" fmla="*/ 11796480 60000 65536"/>
                  <a:gd name="T14" fmla="*/ 11796480 60000 65536"/>
                  <a:gd name="T15" fmla="*/ 5898240 60000 65536"/>
                  <a:gd name="T16" fmla="*/ 0 60000 65536"/>
                  <a:gd name="T17" fmla="*/ 0 60000 65536"/>
                  <a:gd name="T18" fmla="*/ 0 w 21600"/>
                  <a:gd name="T19" fmla="*/ G12 h 21600"/>
                  <a:gd name="T20" fmla="*/ G1 w 21600"/>
                  <a:gd name="T21" fmla="*/ 2160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5225" y="0"/>
                    </a:moveTo>
                    <a:lnTo>
                      <a:pt x="8849" y="6867"/>
                    </a:lnTo>
                    <a:lnTo>
                      <a:pt x="12136" y="6867"/>
                    </a:lnTo>
                    <a:lnTo>
                      <a:pt x="12136" y="14314"/>
                    </a:lnTo>
                    <a:lnTo>
                      <a:pt x="0" y="14314"/>
                    </a:lnTo>
                    <a:lnTo>
                      <a:pt x="0" y="21600"/>
                    </a:lnTo>
                    <a:lnTo>
                      <a:pt x="18313" y="21600"/>
                    </a:lnTo>
                    <a:lnTo>
                      <a:pt x="18313" y="6867"/>
                    </a:lnTo>
                    <a:lnTo>
                      <a:pt x="21600" y="6867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grpSp>
            <p:nvGrpSpPr>
              <p:cNvPr id="471050" name="Group 10">
                <a:extLst>
                  <a:ext uri="{FF2B5EF4-FFF2-40B4-BE49-F238E27FC236}">
                    <a16:creationId xmlns:a16="http://schemas.microsoft.com/office/drawing/2014/main" id="{5AD4BBFF-AF81-4FE3-96FC-BC8FA9BD6F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8208112" y="1905397"/>
                <a:ext cx="1507386" cy="1694656"/>
                <a:chOff x="3168" y="2621"/>
                <a:chExt cx="908" cy="854"/>
              </a:xfrm>
            </p:grpSpPr>
            <p:pic>
              <p:nvPicPr>
                <p:cNvPr id="471051" name="Picture 11">
                  <a:extLst>
                    <a:ext uri="{FF2B5EF4-FFF2-40B4-BE49-F238E27FC236}">
                      <a16:creationId xmlns:a16="http://schemas.microsoft.com/office/drawing/2014/main" id="{8849806C-6150-4E88-AB62-836F1439FD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96" y="3120"/>
                  <a:ext cx="380" cy="3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1052" name="Picture 12">
                  <a:extLst>
                    <a:ext uri="{FF2B5EF4-FFF2-40B4-BE49-F238E27FC236}">
                      <a16:creationId xmlns:a16="http://schemas.microsoft.com/office/drawing/2014/main" id="{FFD1760C-EA95-4F65-BA32-68CF9F8B3E2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16" y="3120"/>
                  <a:ext cx="380" cy="3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1053" name="Picture 13">
                  <a:extLst>
                    <a:ext uri="{FF2B5EF4-FFF2-40B4-BE49-F238E27FC236}">
                      <a16:creationId xmlns:a16="http://schemas.microsoft.com/office/drawing/2014/main" id="{6973E8C7-48C5-47F3-B0DF-3A7B6849DA4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68" y="2621"/>
                  <a:ext cx="380" cy="3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71054" name="Group 14">
                <a:extLst>
                  <a:ext uri="{FF2B5EF4-FFF2-40B4-BE49-F238E27FC236}">
                    <a16:creationId xmlns:a16="http://schemas.microsoft.com/office/drawing/2014/main" id="{E966F623-1F3F-4A00-9C37-020BF49741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86450" y="1584699"/>
                <a:ext cx="1828800" cy="1547440"/>
                <a:chOff x="3600" y="1324"/>
                <a:chExt cx="1416" cy="1274"/>
              </a:xfrm>
            </p:grpSpPr>
            <p:graphicFrame>
              <p:nvGraphicFramePr>
                <p:cNvPr id="471055" name="Object 15">
                  <a:extLst>
                    <a:ext uri="{FF2B5EF4-FFF2-40B4-BE49-F238E27FC236}">
                      <a16:creationId xmlns:a16="http://schemas.microsoft.com/office/drawing/2014/main" id="{93175A86-BEC8-4340-85CF-466A19DFAD3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600" y="1488"/>
                <a:ext cx="1416" cy="111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89" name="Clip" r:id="rId5" imgW="4671000" imgH="3857760" progId="MS_ClipArt_Gallery.2">
                        <p:embed/>
                      </p:oleObj>
                    </mc:Choice>
                    <mc:Fallback>
                      <p:oleObj name="Clip" r:id="rId5" imgW="4671000" imgH="3857760" progId="MS_ClipArt_Gallery.2">
                        <p:embed/>
                        <p:pic>
                          <p:nvPicPr>
                            <p:cNvPr id="471055" name="Object 15">
                              <a:extLst>
                                <a:ext uri="{FF2B5EF4-FFF2-40B4-BE49-F238E27FC236}">
                                  <a16:creationId xmlns:a16="http://schemas.microsoft.com/office/drawing/2014/main" id="{93175A86-BEC8-4340-85CF-466A19DFAD38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 l="9789" t="11852" r="9789" b="11852"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00" y="1488"/>
                              <a:ext cx="1416" cy="111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71056" name="Rectangle 16">
                  <a:extLst>
                    <a:ext uri="{FF2B5EF4-FFF2-40B4-BE49-F238E27FC236}">
                      <a16:creationId xmlns:a16="http://schemas.microsoft.com/office/drawing/2014/main" id="{3EA9F300-0151-44E9-9D2E-86A5716016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6" y="1324"/>
                  <a:ext cx="652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 eaLnBrk="0" hangingPunct="0"/>
                  <a:r>
                    <a:rPr lang="en-US" altLang="en-US" sz="2000" b="1">
                      <a:latin typeface="Arial Narrow" panose="020B0606020202030204" pitchFamily="34" charset="0"/>
                    </a:rPr>
                    <a:t>Server</a:t>
                  </a:r>
                </a:p>
              </p:txBody>
            </p:sp>
          </p:grpSp>
          <p:graphicFrame>
            <p:nvGraphicFramePr>
              <p:cNvPr id="471057" name="Object 17">
                <a:extLst>
                  <a:ext uri="{FF2B5EF4-FFF2-40B4-BE49-F238E27FC236}">
                    <a16:creationId xmlns:a16="http://schemas.microsoft.com/office/drawing/2014/main" id="{C8B7B3FD-C738-408F-8EEE-1F269BB14E6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27058205"/>
                  </p:ext>
                </p:extLst>
              </p:nvPr>
            </p:nvGraphicFramePr>
            <p:xfrm>
              <a:off x="5523652" y="1558528"/>
              <a:ext cx="642938" cy="6937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90" name="Clip" r:id="rId7" imgW="4671000" imgH="5045400" progId="MS_ClipArt_Gallery.2">
                      <p:embed/>
                    </p:oleObj>
                  </mc:Choice>
                  <mc:Fallback>
                    <p:oleObj name="Clip" r:id="rId7" imgW="4671000" imgH="5045400" progId="MS_ClipArt_Gallery.2">
                      <p:embed/>
                      <p:pic>
                        <p:nvPicPr>
                          <p:cNvPr id="471057" name="Object 17">
                            <a:extLst>
                              <a:ext uri="{FF2B5EF4-FFF2-40B4-BE49-F238E27FC236}">
                                <a16:creationId xmlns:a16="http://schemas.microsoft.com/office/drawing/2014/main" id="{C8B7B3FD-C738-408F-8EEE-1F269BB14E6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23652" y="1558528"/>
                            <a:ext cx="642938" cy="6937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058" name="Object 18">
                <a:extLst>
                  <a:ext uri="{FF2B5EF4-FFF2-40B4-BE49-F238E27FC236}">
                    <a16:creationId xmlns:a16="http://schemas.microsoft.com/office/drawing/2014/main" id="{29EA6333-8F37-446B-AABF-C820CA95BCB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35742507"/>
                  </p:ext>
                </p:extLst>
              </p:nvPr>
            </p:nvGraphicFramePr>
            <p:xfrm>
              <a:off x="8904776" y="3786126"/>
              <a:ext cx="990600" cy="7889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91" name="Clip" r:id="rId9" imgW="4671000" imgH="3711600" progId="MS_ClipArt_Gallery.2">
                      <p:embed/>
                    </p:oleObj>
                  </mc:Choice>
                  <mc:Fallback>
                    <p:oleObj name="Clip" r:id="rId9" imgW="4671000" imgH="3711600" progId="MS_ClipArt_Gallery.2">
                      <p:embed/>
                      <p:pic>
                        <p:nvPicPr>
                          <p:cNvPr id="471058" name="Object 18">
                            <a:extLst>
                              <a:ext uri="{FF2B5EF4-FFF2-40B4-BE49-F238E27FC236}">
                                <a16:creationId xmlns:a16="http://schemas.microsoft.com/office/drawing/2014/main" id="{29EA6333-8F37-446B-AABF-C820CA95BCB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904776" y="3786126"/>
                            <a:ext cx="990600" cy="7889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71137" name="Group 97">
                <a:extLst>
                  <a:ext uri="{FF2B5EF4-FFF2-40B4-BE49-F238E27FC236}">
                    <a16:creationId xmlns:a16="http://schemas.microsoft.com/office/drawing/2014/main" id="{4665A22E-5780-4ABA-A07E-A0384D6AFE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48350" y="3247827"/>
                <a:ext cx="495300" cy="657225"/>
                <a:chOff x="1824" y="633"/>
                <a:chExt cx="2834" cy="2849"/>
              </a:xfrm>
            </p:grpSpPr>
            <p:sp>
              <p:nvSpPr>
                <p:cNvPr id="471138" name="Puzzle3">
                  <a:extLst>
                    <a:ext uri="{FF2B5EF4-FFF2-40B4-BE49-F238E27FC236}">
                      <a16:creationId xmlns:a16="http://schemas.microsoft.com/office/drawing/2014/main" id="{82BCBBDA-085F-4AA7-9C6D-9DFDA6FAF505}"/>
                    </a:ext>
                  </a:extLst>
                </p:cNvPr>
                <p:cNvSpPr>
                  <a:spLocks noEditPoints="1" noChangeArrowheads="1"/>
                </p:cNvSpPr>
                <p:nvPr/>
              </p:nvSpPr>
              <p:spPr bwMode="auto">
                <a:xfrm>
                  <a:off x="3204" y="633"/>
                  <a:ext cx="1114" cy="1514"/>
                </a:xfrm>
                <a:custGeom>
                  <a:avLst/>
                  <a:gdLst>
                    <a:gd name="T0" fmla="*/ 10391 w 21600"/>
                    <a:gd name="T1" fmla="*/ 15806 h 21600"/>
                    <a:gd name="T2" fmla="*/ 20551 w 21600"/>
                    <a:gd name="T3" fmla="*/ 21088 h 21600"/>
                    <a:gd name="T4" fmla="*/ 13180 w 21600"/>
                    <a:gd name="T5" fmla="*/ 13801 h 21600"/>
                    <a:gd name="T6" fmla="*/ 20551 w 21600"/>
                    <a:gd name="T7" fmla="*/ 7025 h 21600"/>
                    <a:gd name="T8" fmla="*/ 10500 w 21600"/>
                    <a:gd name="T9" fmla="*/ 52 h 21600"/>
                    <a:gd name="T10" fmla="*/ 692 w 21600"/>
                    <a:gd name="T11" fmla="*/ 6802 h 21600"/>
                    <a:gd name="T12" fmla="*/ 8064 w 21600"/>
                    <a:gd name="T13" fmla="*/ 13526 h 21600"/>
                    <a:gd name="T14" fmla="*/ 692 w 21600"/>
                    <a:gd name="T15" fmla="*/ 21088 h 21600"/>
                    <a:gd name="T16" fmla="*/ 2273 w 21600"/>
                    <a:gd name="T17" fmla="*/ 7719 h 21600"/>
                    <a:gd name="T18" fmla="*/ 19149 w 21600"/>
                    <a:gd name="T19" fmla="*/ 202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6625" y="20892"/>
                      </a:moveTo>
                      <a:lnTo>
                        <a:pt x="7105" y="21023"/>
                      </a:lnTo>
                      <a:lnTo>
                        <a:pt x="7513" y="21088"/>
                      </a:lnTo>
                      <a:lnTo>
                        <a:pt x="7922" y="21115"/>
                      </a:lnTo>
                      <a:lnTo>
                        <a:pt x="8242" y="21115"/>
                      </a:lnTo>
                      <a:lnTo>
                        <a:pt x="8544" y="21062"/>
                      </a:lnTo>
                      <a:lnTo>
                        <a:pt x="8810" y="20997"/>
                      </a:lnTo>
                      <a:lnTo>
                        <a:pt x="9023" y="20892"/>
                      </a:lnTo>
                      <a:lnTo>
                        <a:pt x="9148" y="20761"/>
                      </a:lnTo>
                      <a:lnTo>
                        <a:pt x="9290" y="20616"/>
                      </a:lnTo>
                      <a:lnTo>
                        <a:pt x="9361" y="20459"/>
                      </a:lnTo>
                      <a:lnTo>
                        <a:pt x="9396" y="20289"/>
                      </a:lnTo>
                      <a:lnTo>
                        <a:pt x="9396" y="20092"/>
                      </a:lnTo>
                      <a:lnTo>
                        <a:pt x="9325" y="19909"/>
                      </a:lnTo>
                      <a:lnTo>
                        <a:pt x="9219" y="19738"/>
                      </a:lnTo>
                      <a:lnTo>
                        <a:pt x="9094" y="19555"/>
                      </a:lnTo>
                      <a:lnTo>
                        <a:pt x="8917" y="19384"/>
                      </a:lnTo>
                      <a:lnTo>
                        <a:pt x="8650" y="19162"/>
                      </a:lnTo>
                      <a:lnTo>
                        <a:pt x="8437" y="18900"/>
                      </a:lnTo>
                      <a:lnTo>
                        <a:pt x="8277" y="18624"/>
                      </a:lnTo>
                      <a:lnTo>
                        <a:pt x="8135" y="18349"/>
                      </a:lnTo>
                      <a:lnTo>
                        <a:pt x="8028" y="18048"/>
                      </a:lnTo>
                      <a:lnTo>
                        <a:pt x="7993" y="17746"/>
                      </a:lnTo>
                      <a:lnTo>
                        <a:pt x="7993" y="17471"/>
                      </a:lnTo>
                      <a:lnTo>
                        <a:pt x="8028" y="17169"/>
                      </a:lnTo>
                      <a:lnTo>
                        <a:pt x="8135" y="16920"/>
                      </a:lnTo>
                      <a:lnTo>
                        <a:pt x="8277" y="16671"/>
                      </a:lnTo>
                      <a:lnTo>
                        <a:pt x="8366" y="16540"/>
                      </a:lnTo>
                      <a:lnTo>
                        <a:pt x="8473" y="16409"/>
                      </a:lnTo>
                      <a:lnTo>
                        <a:pt x="8615" y="16317"/>
                      </a:lnTo>
                      <a:lnTo>
                        <a:pt x="8739" y="16213"/>
                      </a:lnTo>
                      <a:lnTo>
                        <a:pt x="8881" y="16134"/>
                      </a:lnTo>
                      <a:lnTo>
                        <a:pt x="9059" y="16055"/>
                      </a:lnTo>
                      <a:lnTo>
                        <a:pt x="9254" y="15990"/>
                      </a:lnTo>
                      <a:lnTo>
                        <a:pt x="9432" y="15911"/>
                      </a:lnTo>
                      <a:lnTo>
                        <a:pt x="9663" y="15885"/>
                      </a:lnTo>
                      <a:lnTo>
                        <a:pt x="9876" y="15833"/>
                      </a:lnTo>
                      <a:lnTo>
                        <a:pt x="10142" y="15806"/>
                      </a:lnTo>
                      <a:lnTo>
                        <a:pt x="10391" y="15806"/>
                      </a:lnTo>
                      <a:lnTo>
                        <a:pt x="10728" y="15806"/>
                      </a:lnTo>
                      <a:lnTo>
                        <a:pt x="10995" y="15806"/>
                      </a:lnTo>
                      <a:lnTo>
                        <a:pt x="11279" y="15833"/>
                      </a:lnTo>
                      <a:lnTo>
                        <a:pt x="11546" y="15885"/>
                      </a:lnTo>
                      <a:lnTo>
                        <a:pt x="11776" y="15937"/>
                      </a:lnTo>
                      <a:lnTo>
                        <a:pt x="12025" y="15990"/>
                      </a:lnTo>
                      <a:lnTo>
                        <a:pt x="12221" y="16055"/>
                      </a:lnTo>
                      <a:lnTo>
                        <a:pt x="12434" y="16134"/>
                      </a:lnTo>
                      <a:lnTo>
                        <a:pt x="12611" y="16213"/>
                      </a:lnTo>
                      <a:lnTo>
                        <a:pt x="12771" y="16317"/>
                      </a:lnTo>
                      <a:lnTo>
                        <a:pt x="12913" y="16409"/>
                      </a:lnTo>
                      <a:lnTo>
                        <a:pt x="13038" y="16514"/>
                      </a:lnTo>
                      <a:lnTo>
                        <a:pt x="13251" y="16737"/>
                      </a:lnTo>
                      <a:lnTo>
                        <a:pt x="13428" y="16986"/>
                      </a:lnTo>
                      <a:lnTo>
                        <a:pt x="13517" y="17248"/>
                      </a:lnTo>
                      <a:lnTo>
                        <a:pt x="13588" y="17523"/>
                      </a:lnTo>
                      <a:lnTo>
                        <a:pt x="13588" y="17799"/>
                      </a:lnTo>
                      <a:lnTo>
                        <a:pt x="13517" y="18074"/>
                      </a:lnTo>
                      <a:lnTo>
                        <a:pt x="13428" y="18323"/>
                      </a:lnTo>
                      <a:lnTo>
                        <a:pt x="13286" y="18572"/>
                      </a:lnTo>
                      <a:lnTo>
                        <a:pt x="13109" y="18808"/>
                      </a:lnTo>
                      <a:lnTo>
                        <a:pt x="12878" y="19031"/>
                      </a:lnTo>
                      <a:lnTo>
                        <a:pt x="12434" y="19411"/>
                      </a:lnTo>
                      <a:lnTo>
                        <a:pt x="12132" y="19738"/>
                      </a:lnTo>
                      <a:lnTo>
                        <a:pt x="12025" y="19856"/>
                      </a:lnTo>
                      <a:lnTo>
                        <a:pt x="11919" y="20014"/>
                      </a:lnTo>
                      <a:lnTo>
                        <a:pt x="11883" y="20132"/>
                      </a:lnTo>
                      <a:lnTo>
                        <a:pt x="11883" y="20263"/>
                      </a:lnTo>
                      <a:lnTo>
                        <a:pt x="11883" y="20394"/>
                      </a:lnTo>
                      <a:lnTo>
                        <a:pt x="11954" y="20485"/>
                      </a:lnTo>
                      <a:lnTo>
                        <a:pt x="12061" y="20590"/>
                      </a:lnTo>
                      <a:lnTo>
                        <a:pt x="12185" y="20695"/>
                      </a:lnTo>
                      <a:lnTo>
                        <a:pt x="12327" y="20787"/>
                      </a:lnTo>
                      <a:lnTo>
                        <a:pt x="12540" y="20892"/>
                      </a:lnTo>
                      <a:lnTo>
                        <a:pt x="12771" y="20997"/>
                      </a:lnTo>
                      <a:lnTo>
                        <a:pt x="13073" y="21088"/>
                      </a:lnTo>
                      <a:lnTo>
                        <a:pt x="13428" y="21193"/>
                      </a:lnTo>
                      <a:lnTo>
                        <a:pt x="13873" y="21298"/>
                      </a:lnTo>
                      <a:lnTo>
                        <a:pt x="14317" y="21390"/>
                      </a:lnTo>
                      <a:lnTo>
                        <a:pt x="14778" y="21468"/>
                      </a:lnTo>
                      <a:lnTo>
                        <a:pt x="15294" y="21547"/>
                      </a:lnTo>
                      <a:lnTo>
                        <a:pt x="15809" y="21600"/>
                      </a:lnTo>
                      <a:lnTo>
                        <a:pt x="16359" y="21652"/>
                      </a:lnTo>
                      <a:lnTo>
                        <a:pt x="16875" y="21678"/>
                      </a:lnTo>
                      <a:lnTo>
                        <a:pt x="17407" y="21678"/>
                      </a:lnTo>
                      <a:lnTo>
                        <a:pt x="17958" y="21678"/>
                      </a:lnTo>
                      <a:lnTo>
                        <a:pt x="18473" y="21652"/>
                      </a:lnTo>
                      <a:lnTo>
                        <a:pt x="18953" y="21573"/>
                      </a:lnTo>
                      <a:lnTo>
                        <a:pt x="19397" y="21495"/>
                      </a:lnTo>
                      <a:lnTo>
                        <a:pt x="19841" y="21390"/>
                      </a:lnTo>
                      <a:lnTo>
                        <a:pt x="20214" y="21272"/>
                      </a:lnTo>
                      <a:lnTo>
                        <a:pt x="20551" y="21088"/>
                      </a:lnTo>
                      <a:lnTo>
                        <a:pt x="20480" y="20787"/>
                      </a:lnTo>
                      <a:lnTo>
                        <a:pt x="20409" y="20485"/>
                      </a:lnTo>
                      <a:lnTo>
                        <a:pt x="20356" y="20158"/>
                      </a:lnTo>
                      <a:lnTo>
                        <a:pt x="20356" y="19804"/>
                      </a:lnTo>
                      <a:lnTo>
                        <a:pt x="20321" y="19083"/>
                      </a:lnTo>
                      <a:lnTo>
                        <a:pt x="20356" y="18349"/>
                      </a:lnTo>
                      <a:lnTo>
                        <a:pt x="20409" y="17641"/>
                      </a:lnTo>
                      <a:lnTo>
                        <a:pt x="20480" y="17012"/>
                      </a:lnTo>
                      <a:lnTo>
                        <a:pt x="20551" y="16488"/>
                      </a:lnTo>
                      <a:lnTo>
                        <a:pt x="20551" y="16055"/>
                      </a:lnTo>
                      <a:lnTo>
                        <a:pt x="20551" y="15911"/>
                      </a:lnTo>
                      <a:lnTo>
                        <a:pt x="20445" y="15754"/>
                      </a:lnTo>
                      <a:lnTo>
                        <a:pt x="20356" y="15610"/>
                      </a:lnTo>
                      <a:lnTo>
                        <a:pt x="20178" y="15452"/>
                      </a:lnTo>
                      <a:lnTo>
                        <a:pt x="20001" y="15334"/>
                      </a:lnTo>
                      <a:lnTo>
                        <a:pt x="19770" y="15230"/>
                      </a:lnTo>
                      <a:lnTo>
                        <a:pt x="19521" y="15125"/>
                      </a:lnTo>
                      <a:lnTo>
                        <a:pt x="19290" y="15059"/>
                      </a:lnTo>
                      <a:lnTo>
                        <a:pt x="19024" y="15007"/>
                      </a:lnTo>
                      <a:lnTo>
                        <a:pt x="18740" y="14954"/>
                      </a:lnTo>
                      <a:lnTo>
                        <a:pt x="18509" y="14954"/>
                      </a:lnTo>
                      <a:lnTo>
                        <a:pt x="18225" y="14954"/>
                      </a:lnTo>
                      <a:lnTo>
                        <a:pt x="17994" y="15007"/>
                      </a:lnTo>
                      <a:lnTo>
                        <a:pt x="17763" y="15085"/>
                      </a:lnTo>
                      <a:lnTo>
                        <a:pt x="17550" y="15177"/>
                      </a:lnTo>
                      <a:lnTo>
                        <a:pt x="17372" y="15308"/>
                      </a:lnTo>
                      <a:lnTo>
                        <a:pt x="17176" y="15426"/>
                      </a:lnTo>
                      <a:lnTo>
                        <a:pt x="16928" y="15557"/>
                      </a:lnTo>
                      <a:lnTo>
                        <a:pt x="16661" y="15636"/>
                      </a:lnTo>
                      <a:lnTo>
                        <a:pt x="16359" y="15688"/>
                      </a:lnTo>
                      <a:lnTo>
                        <a:pt x="16022" y="15715"/>
                      </a:lnTo>
                      <a:lnTo>
                        <a:pt x="15667" y="15688"/>
                      </a:lnTo>
                      <a:lnTo>
                        <a:pt x="15294" y="15662"/>
                      </a:lnTo>
                      <a:lnTo>
                        <a:pt x="14956" y="15583"/>
                      </a:lnTo>
                      <a:lnTo>
                        <a:pt x="14619" y="15479"/>
                      </a:lnTo>
                      <a:lnTo>
                        <a:pt x="14281" y="15334"/>
                      </a:lnTo>
                      <a:lnTo>
                        <a:pt x="13961" y="15177"/>
                      </a:lnTo>
                      <a:lnTo>
                        <a:pt x="13695" y="14981"/>
                      </a:lnTo>
                      <a:lnTo>
                        <a:pt x="13588" y="14850"/>
                      </a:lnTo>
                      <a:lnTo>
                        <a:pt x="13482" y="14732"/>
                      </a:lnTo>
                      <a:lnTo>
                        <a:pt x="13393" y="14600"/>
                      </a:lnTo>
                      <a:lnTo>
                        <a:pt x="13322" y="14456"/>
                      </a:lnTo>
                      <a:lnTo>
                        <a:pt x="13251" y="14299"/>
                      </a:lnTo>
                      <a:lnTo>
                        <a:pt x="13215" y="14155"/>
                      </a:lnTo>
                      <a:lnTo>
                        <a:pt x="13180" y="13971"/>
                      </a:lnTo>
                      <a:lnTo>
                        <a:pt x="13180" y="13801"/>
                      </a:lnTo>
                      <a:lnTo>
                        <a:pt x="13180" y="13591"/>
                      </a:lnTo>
                      <a:lnTo>
                        <a:pt x="13215" y="13395"/>
                      </a:lnTo>
                      <a:lnTo>
                        <a:pt x="13251" y="13198"/>
                      </a:lnTo>
                      <a:lnTo>
                        <a:pt x="13322" y="13015"/>
                      </a:lnTo>
                      <a:lnTo>
                        <a:pt x="13393" y="12870"/>
                      </a:lnTo>
                      <a:lnTo>
                        <a:pt x="13482" y="12713"/>
                      </a:lnTo>
                      <a:lnTo>
                        <a:pt x="13588" y="12569"/>
                      </a:lnTo>
                      <a:lnTo>
                        <a:pt x="13730" y="12438"/>
                      </a:lnTo>
                      <a:lnTo>
                        <a:pt x="13997" y="12215"/>
                      </a:lnTo>
                      <a:lnTo>
                        <a:pt x="14334" y="12005"/>
                      </a:lnTo>
                      <a:lnTo>
                        <a:pt x="14690" y="11861"/>
                      </a:lnTo>
                      <a:lnTo>
                        <a:pt x="15063" y="11756"/>
                      </a:lnTo>
                      <a:lnTo>
                        <a:pt x="15436" y="11678"/>
                      </a:lnTo>
                      <a:lnTo>
                        <a:pt x="15809" y="11638"/>
                      </a:lnTo>
                      <a:lnTo>
                        <a:pt x="16182" y="11638"/>
                      </a:lnTo>
                      <a:lnTo>
                        <a:pt x="16555" y="11678"/>
                      </a:lnTo>
                      <a:lnTo>
                        <a:pt x="16910" y="11730"/>
                      </a:lnTo>
                      <a:lnTo>
                        <a:pt x="17248" y="11835"/>
                      </a:lnTo>
                      <a:lnTo>
                        <a:pt x="17514" y="11966"/>
                      </a:lnTo>
                      <a:lnTo>
                        <a:pt x="17763" y="12110"/>
                      </a:lnTo>
                      <a:lnTo>
                        <a:pt x="17887" y="12215"/>
                      </a:lnTo>
                      <a:lnTo>
                        <a:pt x="18065" y="12307"/>
                      </a:lnTo>
                      <a:lnTo>
                        <a:pt x="18260" y="12412"/>
                      </a:lnTo>
                      <a:lnTo>
                        <a:pt x="18438" y="12464"/>
                      </a:lnTo>
                      <a:lnTo>
                        <a:pt x="18669" y="12543"/>
                      </a:lnTo>
                      <a:lnTo>
                        <a:pt x="18882" y="12569"/>
                      </a:lnTo>
                      <a:lnTo>
                        <a:pt x="19113" y="12595"/>
                      </a:lnTo>
                      <a:lnTo>
                        <a:pt x="19361" y="12608"/>
                      </a:lnTo>
                      <a:lnTo>
                        <a:pt x="19592" y="12608"/>
                      </a:lnTo>
                      <a:lnTo>
                        <a:pt x="19841" y="12595"/>
                      </a:lnTo>
                      <a:lnTo>
                        <a:pt x="20072" y="12543"/>
                      </a:lnTo>
                      <a:lnTo>
                        <a:pt x="20321" y="12490"/>
                      </a:lnTo>
                      <a:lnTo>
                        <a:pt x="20551" y="12438"/>
                      </a:lnTo>
                      <a:lnTo>
                        <a:pt x="20800" y="12333"/>
                      </a:lnTo>
                      <a:lnTo>
                        <a:pt x="20996" y="12241"/>
                      </a:lnTo>
                      <a:lnTo>
                        <a:pt x="21244" y="12110"/>
                      </a:lnTo>
                      <a:lnTo>
                        <a:pt x="21298" y="12032"/>
                      </a:lnTo>
                      <a:lnTo>
                        <a:pt x="21404" y="11966"/>
                      </a:lnTo>
                      <a:lnTo>
                        <a:pt x="21475" y="11861"/>
                      </a:lnTo>
                      <a:lnTo>
                        <a:pt x="21511" y="11730"/>
                      </a:lnTo>
                      <a:lnTo>
                        <a:pt x="21617" y="11481"/>
                      </a:lnTo>
                      <a:lnTo>
                        <a:pt x="21653" y="11180"/>
                      </a:lnTo>
                      <a:lnTo>
                        <a:pt x="21653" y="10826"/>
                      </a:lnTo>
                      <a:lnTo>
                        <a:pt x="21653" y="10472"/>
                      </a:lnTo>
                      <a:lnTo>
                        <a:pt x="21582" y="10092"/>
                      </a:lnTo>
                      <a:lnTo>
                        <a:pt x="21511" y="9725"/>
                      </a:lnTo>
                      <a:lnTo>
                        <a:pt x="21298" y="8912"/>
                      </a:lnTo>
                      <a:lnTo>
                        <a:pt x="21067" y="8191"/>
                      </a:lnTo>
                      <a:lnTo>
                        <a:pt x="20800" y="7536"/>
                      </a:lnTo>
                      <a:lnTo>
                        <a:pt x="20551" y="7025"/>
                      </a:lnTo>
                      <a:lnTo>
                        <a:pt x="20001" y="7103"/>
                      </a:lnTo>
                      <a:lnTo>
                        <a:pt x="19432" y="7156"/>
                      </a:lnTo>
                      <a:lnTo>
                        <a:pt x="18846" y="7208"/>
                      </a:lnTo>
                      <a:lnTo>
                        <a:pt x="18225" y="7208"/>
                      </a:lnTo>
                      <a:lnTo>
                        <a:pt x="17656" y="7208"/>
                      </a:lnTo>
                      <a:lnTo>
                        <a:pt x="17070" y="7182"/>
                      </a:lnTo>
                      <a:lnTo>
                        <a:pt x="16484" y="7156"/>
                      </a:lnTo>
                      <a:lnTo>
                        <a:pt x="15986" y="7103"/>
                      </a:lnTo>
                      <a:lnTo>
                        <a:pt x="14992" y="6999"/>
                      </a:lnTo>
                      <a:lnTo>
                        <a:pt x="14210" y="6907"/>
                      </a:lnTo>
                      <a:lnTo>
                        <a:pt x="13695" y="6828"/>
                      </a:lnTo>
                      <a:lnTo>
                        <a:pt x="13517" y="6802"/>
                      </a:lnTo>
                      <a:lnTo>
                        <a:pt x="13073" y="6645"/>
                      </a:lnTo>
                      <a:lnTo>
                        <a:pt x="12700" y="6474"/>
                      </a:lnTo>
                      <a:lnTo>
                        <a:pt x="12363" y="6304"/>
                      </a:lnTo>
                      <a:lnTo>
                        <a:pt x="12132" y="6094"/>
                      </a:lnTo>
                      <a:lnTo>
                        <a:pt x="11919" y="5871"/>
                      </a:lnTo>
                      <a:lnTo>
                        <a:pt x="11776" y="5649"/>
                      </a:lnTo>
                      <a:lnTo>
                        <a:pt x="11688" y="5413"/>
                      </a:lnTo>
                      <a:lnTo>
                        <a:pt x="11617" y="5190"/>
                      </a:lnTo>
                      <a:lnTo>
                        <a:pt x="11617" y="4941"/>
                      </a:lnTo>
                      <a:lnTo>
                        <a:pt x="11652" y="4718"/>
                      </a:lnTo>
                      <a:lnTo>
                        <a:pt x="11723" y="4482"/>
                      </a:lnTo>
                      <a:lnTo>
                        <a:pt x="11812" y="4285"/>
                      </a:lnTo>
                      <a:lnTo>
                        <a:pt x="11919" y="4089"/>
                      </a:lnTo>
                      <a:lnTo>
                        <a:pt x="12096" y="3905"/>
                      </a:lnTo>
                      <a:lnTo>
                        <a:pt x="12292" y="3735"/>
                      </a:lnTo>
                      <a:lnTo>
                        <a:pt x="12505" y="3604"/>
                      </a:lnTo>
                      <a:lnTo>
                        <a:pt x="12700" y="3460"/>
                      </a:lnTo>
                      <a:lnTo>
                        <a:pt x="12878" y="3250"/>
                      </a:lnTo>
                      <a:lnTo>
                        <a:pt x="13038" y="3027"/>
                      </a:lnTo>
                      <a:lnTo>
                        <a:pt x="13180" y="2752"/>
                      </a:lnTo>
                      <a:lnTo>
                        <a:pt x="13286" y="2477"/>
                      </a:lnTo>
                      <a:lnTo>
                        <a:pt x="13322" y="2175"/>
                      </a:lnTo>
                      <a:lnTo>
                        <a:pt x="13357" y="1874"/>
                      </a:lnTo>
                      <a:lnTo>
                        <a:pt x="13286" y="1572"/>
                      </a:lnTo>
                      <a:lnTo>
                        <a:pt x="13180" y="1271"/>
                      </a:lnTo>
                      <a:lnTo>
                        <a:pt x="13038" y="983"/>
                      </a:lnTo>
                      <a:lnTo>
                        <a:pt x="12949" y="865"/>
                      </a:lnTo>
                      <a:lnTo>
                        <a:pt x="12807" y="733"/>
                      </a:lnTo>
                      <a:lnTo>
                        <a:pt x="12665" y="616"/>
                      </a:lnTo>
                      <a:lnTo>
                        <a:pt x="12505" y="511"/>
                      </a:lnTo>
                      <a:lnTo>
                        <a:pt x="12327" y="406"/>
                      </a:lnTo>
                      <a:lnTo>
                        <a:pt x="12132" y="314"/>
                      </a:lnTo>
                      <a:lnTo>
                        <a:pt x="11883" y="235"/>
                      </a:lnTo>
                      <a:lnTo>
                        <a:pt x="11652" y="183"/>
                      </a:lnTo>
                      <a:lnTo>
                        <a:pt x="11368" y="104"/>
                      </a:lnTo>
                      <a:lnTo>
                        <a:pt x="11101" y="78"/>
                      </a:lnTo>
                      <a:lnTo>
                        <a:pt x="10800" y="52"/>
                      </a:lnTo>
                      <a:lnTo>
                        <a:pt x="10444" y="52"/>
                      </a:lnTo>
                      <a:lnTo>
                        <a:pt x="10142" y="52"/>
                      </a:lnTo>
                      <a:lnTo>
                        <a:pt x="9840" y="78"/>
                      </a:lnTo>
                      <a:lnTo>
                        <a:pt x="9574" y="104"/>
                      </a:lnTo>
                      <a:lnTo>
                        <a:pt x="9325" y="157"/>
                      </a:lnTo>
                      <a:lnTo>
                        <a:pt x="9094" y="209"/>
                      </a:lnTo>
                      <a:lnTo>
                        <a:pt x="8846" y="262"/>
                      </a:lnTo>
                      <a:lnTo>
                        <a:pt x="8650" y="340"/>
                      </a:lnTo>
                      <a:lnTo>
                        <a:pt x="8437" y="432"/>
                      </a:lnTo>
                      <a:lnTo>
                        <a:pt x="8277" y="511"/>
                      </a:lnTo>
                      <a:lnTo>
                        <a:pt x="8100" y="616"/>
                      </a:lnTo>
                      <a:lnTo>
                        <a:pt x="7957" y="707"/>
                      </a:lnTo>
                      <a:lnTo>
                        <a:pt x="7833" y="838"/>
                      </a:lnTo>
                      <a:lnTo>
                        <a:pt x="7620" y="1061"/>
                      </a:lnTo>
                      <a:lnTo>
                        <a:pt x="7442" y="1336"/>
                      </a:lnTo>
                      <a:lnTo>
                        <a:pt x="7353" y="1599"/>
                      </a:lnTo>
                      <a:lnTo>
                        <a:pt x="7318" y="1900"/>
                      </a:lnTo>
                      <a:lnTo>
                        <a:pt x="7318" y="2175"/>
                      </a:lnTo>
                      <a:lnTo>
                        <a:pt x="7353" y="2450"/>
                      </a:lnTo>
                      <a:lnTo>
                        <a:pt x="7442" y="2726"/>
                      </a:lnTo>
                      <a:lnTo>
                        <a:pt x="7620" y="2975"/>
                      </a:lnTo>
                      <a:lnTo>
                        <a:pt x="7833" y="3198"/>
                      </a:lnTo>
                      <a:lnTo>
                        <a:pt x="8064" y="3433"/>
                      </a:lnTo>
                      <a:lnTo>
                        <a:pt x="8295" y="3630"/>
                      </a:lnTo>
                      <a:lnTo>
                        <a:pt x="8508" y="3853"/>
                      </a:lnTo>
                      <a:lnTo>
                        <a:pt x="8686" y="4089"/>
                      </a:lnTo>
                      <a:lnTo>
                        <a:pt x="8775" y="4312"/>
                      </a:lnTo>
                      <a:lnTo>
                        <a:pt x="8846" y="4561"/>
                      </a:lnTo>
                      <a:lnTo>
                        <a:pt x="8846" y="4810"/>
                      </a:lnTo>
                      <a:lnTo>
                        <a:pt x="8810" y="5059"/>
                      </a:lnTo>
                      <a:lnTo>
                        <a:pt x="8721" y="5295"/>
                      </a:lnTo>
                      <a:lnTo>
                        <a:pt x="8579" y="5544"/>
                      </a:lnTo>
                      <a:lnTo>
                        <a:pt x="8366" y="5766"/>
                      </a:lnTo>
                      <a:lnTo>
                        <a:pt x="8135" y="5976"/>
                      </a:lnTo>
                      <a:lnTo>
                        <a:pt x="7833" y="6199"/>
                      </a:lnTo>
                      <a:lnTo>
                        <a:pt x="7478" y="6369"/>
                      </a:lnTo>
                      <a:lnTo>
                        <a:pt x="7069" y="6527"/>
                      </a:lnTo>
                      <a:lnTo>
                        <a:pt x="6590" y="6671"/>
                      </a:lnTo>
                      <a:lnTo>
                        <a:pt x="6092" y="6802"/>
                      </a:lnTo>
                      <a:lnTo>
                        <a:pt x="5684" y="6802"/>
                      </a:lnTo>
                      <a:lnTo>
                        <a:pt x="5133" y="6802"/>
                      </a:lnTo>
                      <a:lnTo>
                        <a:pt x="4547" y="6802"/>
                      </a:lnTo>
                      <a:lnTo>
                        <a:pt x="3872" y="6802"/>
                      </a:lnTo>
                      <a:lnTo>
                        <a:pt x="3144" y="6802"/>
                      </a:lnTo>
                      <a:lnTo>
                        <a:pt x="2362" y="6802"/>
                      </a:lnTo>
                      <a:lnTo>
                        <a:pt x="1545" y="6802"/>
                      </a:lnTo>
                      <a:lnTo>
                        <a:pt x="692" y="6802"/>
                      </a:lnTo>
                      <a:lnTo>
                        <a:pt x="586" y="7234"/>
                      </a:lnTo>
                      <a:lnTo>
                        <a:pt x="461" y="7837"/>
                      </a:lnTo>
                      <a:lnTo>
                        <a:pt x="355" y="8493"/>
                      </a:lnTo>
                      <a:lnTo>
                        <a:pt x="248" y="9187"/>
                      </a:lnTo>
                      <a:lnTo>
                        <a:pt x="142" y="9869"/>
                      </a:lnTo>
                      <a:lnTo>
                        <a:pt x="106" y="10498"/>
                      </a:lnTo>
                      <a:lnTo>
                        <a:pt x="106" y="10983"/>
                      </a:lnTo>
                      <a:lnTo>
                        <a:pt x="106" y="11311"/>
                      </a:lnTo>
                      <a:lnTo>
                        <a:pt x="213" y="11481"/>
                      </a:lnTo>
                      <a:lnTo>
                        <a:pt x="319" y="11651"/>
                      </a:lnTo>
                      <a:lnTo>
                        <a:pt x="497" y="11783"/>
                      </a:lnTo>
                      <a:lnTo>
                        <a:pt x="692" y="11914"/>
                      </a:lnTo>
                      <a:lnTo>
                        <a:pt x="941" y="12032"/>
                      </a:lnTo>
                      <a:lnTo>
                        <a:pt x="1207" y="12110"/>
                      </a:lnTo>
                      <a:lnTo>
                        <a:pt x="1509" y="12189"/>
                      </a:lnTo>
                      <a:lnTo>
                        <a:pt x="1794" y="12241"/>
                      </a:lnTo>
                      <a:lnTo>
                        <a:pt x="2131" y="12267"/>
                      </a:lnTo>
                      <a:lnTo>
                        <a:pt x="2433" y="12281"/>
                      </a:lnTo>
                      <a:lnTo>
                        <a:pt x="2735" y="12267"/>
                      </a:lnTo>
                      <a:lnTo>
                        <a:pt x="3055" y="12241"/>
                      </a:lnTo>
                      <a:lnTo>
                        <a:pt x="3357" y="12189"/>
                      </a:lnTo>
                      <a:lnTo>
                        <a:pt x="3623" y="12084"/>
                      </a:lnTo>
                      <a:lnTo>
                        <a:pt x="3872" y="11979"/>
                      </a:lnTo>
                      <a:lnTo>
                        <a:pt x="4103" y="11861"/>
                      </a:lnTo>
                      <a:lnTo>
                        <a:pt x="4316" y="11704"/>
                      </a:lnTo>
                      <a:lnTo>
                        <a:pt x="4582" y="11612"/>
                      </a:lnTo>
                      <a:lnTo>
                        <a:pt x="4849" y="11533"/>
                      </a:lnTo>
                      <a:lnTo>
                        <a:pt x="5169" y="11507"/>
                      </a:lnTo>
                      <a:lnTo>
                        <a:pt x="5506" y="11481"/>
                      </a:lnTo>
                      <a:lnTo>
                        <a:pt x="5808" y="11507"/>
                      </a:lnTo>
                      <a:lnTo>
                        <a:pt x="6146" y="11560"/>
                      </a:lnTo>
                      <a:lnTo>
                        <a:pt x="6501" y="11651"/>
                      </a:lnTo>
                      <a:lnTo>
                        <a:pt x="6803" y="11783"/>
                      </a:lnTo>
                      <a:lnTo>
                        <a:pt x="7105" y="11940"/>
                      </a:lnTo>
                      <a:lnTo>
                        <a:pt x="7353" y="12110"/>
                      </a:lnTo>
                      <a:lnTo>
                        <a:pt x="7584" y="12333"/>
                      </a:lnTo>
                      <a:lnTo>
                        <a:pt x="7798" y="12595"/>
                      </a:lnTo>
                      <a:lnTo>
                        <a:pt x="7922" y="12870"/>
                      </a:lnTo>
                      <a:lnTo>
                        <a:pt x="8028" y="13198"/>
                      </a:lnTo>
                      <a:lnTo>
                        <a:pt x="8064" y="13526"/>
                      </a:lnTo>
                      <a:lnTo>
                        <a:pt x="8028" y="13775"/>
                      </a:lnTo>
                      <a:lnTo>
                        <a:pt x="7922" y="13998"/>
                      </a:lnTo>
                      <a:lnTo>
                        <a:pt x="7798" y="14220"/>
                      </a:lnTo>
                      <a:lnTo>
                        <a:pt x="7584" y="14404"/>
                      </a:lnTo>
                      <a:lnTo>
                        <a:pt x="7353" y="14574"/>
                      </a:lnTo>
                      <a:lnTo>
                        <a:pt x="7105" y="14732"/>
                      </a:lnTo>
                      <a:lnTo>
                        <a:pt x="6803" y="14850"/>
                      </a:lnTo>
                      <a:lnTo>
                        <a:pt x="6501" y="14954"/>
                      </a:lnTo>
                      <a:lnTo>
                        <a:pt x="6146" y="15033"/>
                      </a:lnTo>
                      <a:lnTo>
                        <a:pt x="5808" y="15085"/>
                      </a:lnTo>
                      <a:lnTo>
                        <a:pt x="5506" y="15085"/>
                      </a:lnTo>
                      <a:lnTo>
                        <a:pt x="5169" y="15059"/>
                      </a:lnTo>
                      <a:lnTo>
                        <a:pt x="4849" y="15007"/>
                      </a:lnTo>
                      <a:lnTo>
                        <a:pt x="4582" y="14902"/>
                      </a:lnTo>
                      <a:lnTo>
                        <a:pt x="4316" y="14784"/>
                      </a:lnTo>
                      <a:lnTo>
                        <a:pt x="4103" y="14600"/>
                      </a:lnTo>
                      <a:lnTo>
                        <a:pt x="3907" y="14430"/>
                      </a:lnTo>
                      <a:lnTo>
                        <a:pt x="3659" y="14299"/>
                      </a:lnTo>
                      <a:lnTo>
                        <a:pt x="3428" y="14194"/>
                      </a:lnTo>
                      <a:lnTo>
                        <a:pt x="3179" y="14129"/>
                      </a:lnTo>
                      <a:lnTo>
                        <a:pt x="2913" y="14102"/>
                      </a:lnTo>
                      <a:lnTo>
                        <a:pt x="2646" y="14102"/>
                      </a:lnTo>
                      <a:lnTo>
                        <a:pt x="2362" y="14129"/>
                      </a:lnTo>
                      <a:lnTo>
                        <a:pt x="2096" y="14168"/>
                      </a:lnTo>
                      <a:lnTo>
                        <a:pt x="1811" y="14273"/>
                      </a:lnTo>
                      <a:lnTo>
                        <a:pt x="1545" y="14378"/>
                      </a:lnTo>
                      <a:lnTo>
                        <a:pt x="1314" y="14496"/>
                      </a:lnTo>
                      <a:lnTo>
                        <a:pt x="1065" y="14653"/>
                      </a:lnTo>
                      <a:lnTo>
                        <a:pt x="870" y="14797"/>
                      </a:lnTo>
                      <a:lnTo>
                        <a:pt x="657" y="14981"/>
                      </a:lnTo>
                      <a:lnTo>
                        <a:pt x="497" y="15177"/>
                      </a:lnTo>
                      <a:lnTo>
                        <a:pt x="390" y="15413"/>
                      </a:lnTo>
                      <a:lnTo>
                        <a:pt x="284" y="15636"/>
                      </a:lnTo>
                      <a:lnTo>
                        <a:pt x="248" y="15911"/>
                      </a:lnTo>
                      <a:lnTo>
                        <a:pt x="284" y="16239"/>
                      </a:lnTo>
                      <a:lnTo>
                        <a:pt x="319" y="16566"/>
                      </a:lnTo>
                      <a:lnTo>
                        <a:pt x="497" y="17340"/>
                      </a:lnTo>
                      <a:lnTo>
                        <a:pt x="692" y="18152"/>
                      </a:lnTo>
                      <a:lnTo>
                        <a:pt x="799" y="18559"/>
                      </a:lnTo>
                      <a:lnTo>
                        <a:pt x="905" y="18978"/>
                      </a:lnTo>
                      <a:lnTo>
                        <a:pt x="959" y="19384"/>
                      </a:lnTo>
                      <a:lnTo>
                        <a:pt x="994" y="19791"/>
                      </a:lnTo>
                      <a:lnTo>
                        <a:pt x="994" y="20132"/>
                      </a:lnTo>
                      <a:lnTo>
                        <a:pt x="959" y="20485"/>
                      </a:lnTo>
                      <a:lnTo>
                        <a:pt x="941" y="20669"/>
                      </a:lnTo>
                      <a:lnTo>
                        <a:pt x="870" y="20813"/>
                      </a:lnTo>
                      <a:lnTo>
                        <a:pt x="799" y="20970"/>
                      </a:lnTo>
                      <a:lnTo>
                        <a:pt x="692" y="21088"/>
                      </a:lnTo>
                      <a:lnTo>
                        <a:pt x="1474" y="20997"/>
                      </a:lnTo>
                      <a:lnTo>
                        <a:pt x="2291" y="20866"/>
                      </a:lnTo>
                      <a:lnTo>
                        <a:pt x="3108" y="20787"/>
                      </a:lnTo>
                      <a:lnTo>
                        <a:pt x="3907" y="20721"/>
                      </a:lnTo>
                      <a:lnTo>
                        <a:pt x="4653" y="20695"/>
                      </a:lnTo>
                      <a:lnTo>
                        <a:pt x="5364" y="20695"/>
                      </a:lnTo>
                      <a:lnTo>
                        <a:pt x="5701" y="20721"/>
                      </a:lnTo>
                      <a:lnTo>
                        <a:pt x="6057" y="20761"/>
                      </a:lnTo>
                      <a:lnTo>
                        <a:pt x="6323" y="20813"/>
                      </a:lnTo>
                      <a:lnTo>
                        <a:pt x="6625" y="20892"/>
                      </a:lnTo>
                      <a:close/>
                    </a:path>
                  </a:pathLst>
                </a:custGeom>
                <a:solidFill>
                  <a:srgbClr val="FFBE7D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471139" name="Puzzle2">
                  <a:extLst>
                    <a:ext uri="{FF2B5EF4-FFF2-40B4-BE49-F238E27FC236}">
                      <a16:creationId xmlns:a16="http://schemas.microsoft.com/office/drawing/2014/main" id="{A50C4B8D-695B-4C61-8A04-0B47F01C83A2}"/>
                    </a:ext>
                  </a:extLst>
                </p:cNvPr>
                <p:cNvSpPr>
                  <a:spLocks noEditPoints="1" noChangeArrowheads="1"/>
                </p:cNvSpPr>
                <p:nvPr/>
              </p:nvSpPr>
              <p:spPr bwMode="auto">
                <a:xfrm>
                  <a:off x="2880" y="1736"/>
                  <a:ext cx="1778" cy="1379"/>
                </a:xfrm>
                <a:custGeom>
                  <a:avLst/>
                  <a:gdLst>
                    <a:gd name="T0" fmla="*/ 11 w 21600"/>
                    <a:gd name="T1" fmla="*/ 13386 h 21600"/>
                    <a:gd name="T2" fmla="*/ 4202 w 21600"/>
                    <a:gd name="T3" fmla="*/ 21161 h 21600"/>
                    <a:gd name="T4" fmla="*/ 10400 w 21600"/>
                    <a:gd name="T5" fmla="*/ 13909 h 21600"/>
                    <a:gd name="T6" fmla="*/ 16821 w 21600"/>
                    <a:gd name="T7" fmla="*/ 21190 h 21600"/>
                    <a:gd name="T8" fmla="*/ 21600 w 21600"/>
                    <a:gd name="T9" fmla="*/ 15083 h 21600"/>
                    <a:gd name="T10" fmla="*/ 16889 w 21600"/>
                    <a:gd name="T11" fmla="*/ 5739 h 21600"/>
                    <a:gd name="T12" fmla="*/ 10800 w 21600"/>
                    <a:gd name="T13" fmla="*/ 28 h 21600"/>
                    <a:gd name="T14" fmla="*/ 4202 w 21600"/>
                    <a:gd name="T15" fmla="*/ 5894 h 21600"/>
                    <a:gd name="T16" fmla="*/ 5388 w 21600"/>
                    <a:gd name="T17" fmla="*/ 6742 h 21600"/>
                    <a:gd name="T18" fmla="*/ 16177 w 21600"/>
                    <a:gd name="T19" fmla="*/ 20441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4247" y="12354"/>
                      </a:moveTo>
                      <a:lnTo>
                        <a:pt x="4134" y="12468"/>
                      </a:lnTo>
                      <a:lnTo>
                        <a:pt x="4010" y="12581"/>
                      </a:lnTo>
                      <a:lnTo>
                        <a:pt x="3897" y="12637"/>
                      </a:lnTo>
                      <a:lnTo>
                        <a:pt x="3773" y="12694"/>
                      </a:lnTo>
                      <a:lnTo>
                        <a:pt x="3637" y="12694"/>
                      </a:lnTo>
                      <a:lnTo>
                        <a:pt x="3524" y="12694"/>
                      </a:lnTo>
                      <a:lnTo>
                        <a:pt x="3400" y="12665"/>
                      </a:lnTo>
                      <a:lnTo>
                        <a:pt x="3287" y="12609"/>
                      </a:lnTo>
                      <a:lnTo>
                        <a:pt x="3027" y="12496"/>
                      </a:lnTo>
                      <a:lnTo>
                        <a:pt x="2790" y="12340"/>
                      </a:lnTo>
                      <a:lnTo>
                        <a:pt x="2530" y="12142"/>
                      </a:lnTo>
                      <a:lnTo>
                        <a:pt x="2293" y="11987"/>
                      </a:lnTo>
                      <a:lnTo>
                        <a:pt x="2033" y="11817"/>
                      </a:lnTo>
                      <a:lnTo>
                        <a:pt x="1773" y="11676"/>
                      </a:lnTo>
                      <a:lnTo>
                        <a:pt x="1638" y="11662"/>
                      </a:lnTo>
                      <a:lnTo>
                        <a:pt x="1513" y="11634"/>
                      </a:lnTo>
                      <a:lnTo>
                        <a:pt x="1378" y="11634"/>
                      </a:lnTo>
                      <a:lnTo>
                        <a:pt x="1253" y="11634"/>
                      </a:lnTo>
                      <a:lnTo>
                        <a:pt x="1118" y="11662"/>
                      </a:lnTo>
                      <a:lnTo>
                        <a:pt x="971" y="11732"/>
                      </a:lnTo>
                      <a:lnTo>
                        <a:pt x="835" y="11817"/>
                      </a:lnTo>
                      <a:lnTo>
                        <a:pt x="711" y="11959"/>
                      </a:lnTo>
                      <a:lnTo>
                        <a:pt x="553" y="12086"/>
                      </a:lnTo>
                      <a:lnTo>
                        <a:pt x="429" y="12284"/>
                      </a:lnTo>
                      <a:lnTo>
                        <a:pt x="271" y="12524"/>
                      </a:lnTo>
                      <a:lnTo>
                        <a:pt x="146" y="12793"/>
                      </a:lnTo>
                      <a:lnTo>
                        <a:pt x="79" y="12962"/>
                      </a:lnTo>
                      <a:lnTo>
                        <a:pt x="33" y="13146"/>
                      </a:lnTo>
                      <a:lnTo>
                        <a:pt x="11" y="13386"/>
                      </a:lnTo>
                      <a:lnTo>
                        <a:pt x="11" y="13641"/>
                      </a:lnTo>
                      <a:lnTo>
                        <a:pt x="33" y="13881"/>
                      </a:lnTo>
                      <a:lnTo>
                        <a:pt x="101" y="14150"/>
                      </a:lnTo>
                      <a:lnTo>
                        <a:pt x="192" y="14404"/>
                      </a:lnTo>
                      <a:lnTo>
                        <a:pt x="293" y="14645"/>
                      </a:lnTo>
                      <a:lnTo>
                        <a:pt x="451" y="14857"/>
                      </a:lnTo>
                      <a:lnTo>
                        <a:pt x="621" y="15054"/>
                      </a:lnTo>
                      <a:lnTo>
                        <a:pt x="734" y="15125"/>
                      </a:lnTo>
                      <a:lnTo>
                        <a:pt x="835" y="15210"/>
                      </a:lnTo>
                      <a:lnTo>
                        <a:pt x="948" y="15267"/>
                      </a:lnTo>
                      <a:lnTo>
                        <a:pt x="1084" y="15323"/>
                      </a:lnTo>
                      <a:lnTo>
                        <a:pt x="1208" y="15351"/>
                      </a:lnTo>
                      <a:lnTo>
                        <a:pt x="1355" y="15380"/>
                      </a:lnTo>
                      <a:lnTo>
                        <a:pt x="1513" y="15380"/>
                      </a:lnTo>
                      <a:lnTo>
                        <a:pt x="1683" y="15380"/>
                      </a:lnTo>
                      <a:lnTo>
                        <a:pt x="1864" y="15351"/>
                      </a:lnTo>
                      <a:lnTo>
                        <a:pt x="2033" y="15323"/>
                      </a:lnTo>
                      <a:lnTo>
                        <a:pt x="2225" y="15238"/>
                      </a:lnTo>
                      <a:lnTo>
                        <a:pt x="2428" y="15153"/>
                      </a:lnTo>
                      <a:lnTo>
                        <a:pt x="2745" y="15026"/>
                      </a:lnTo>
                      <a:lnTo>
                        <a:pt x="3005" y="14913"/>
                      </a:lnTo>
                      <a:lnTo>
                        <a:pt x="3264" y="14828"/>
                      </a:lnTo>
                      <a:lnTo>
                        <a:pt x="3513" y="14800"/>
                      </a:lnTo>
                      <a:lnTo>
                        <a:pt x="3615" y="14828"/>
                      </a:lnTo>
                      <a:lnTo>
                        <a:pt x="3728" y="14857"/>
                      </a:lnTo>
                      <a:lnTo>
                        <a:pt x="3807" y="14913"/>
                      </a:lnTo>
                      <a:lnTo>
                        <a:pt x="3920" y="14998"/>
                      </a:lnTo>
                      <a:lnTo>
                        <a:pt x="4010" y="15097"/>
                      </a:lnTo>
                      <a:lnTo>
                        <a:pt x="4089" y="15238"/>
                      </a:lnTo>
                      <a:lnTo>
                        <a:pt x="4179" y="15408"/>
                      </a:lnTo>
                      <a:lnTo>
                        <a:pt x="4247" y="15620"/>
                      </a:lnTo>
                      <a:lnTo>
                        <a:pt x="4326" y="15860"/>
                      </a:lnTo>
                      <a:lnTo>
                        <a:pt x="4394" y="16129"/>
                      </a:lnTo>
                      <a:lnTo>
                        <a:pt x="4439" y="16440"/>
                      </a:lnTo>
                      <a:lnTo>
                        <a:pt x="4507" y="16737"/>
                      </a:lnTo>
                      <a:lnTo>
                        <a:pt x="4552" y="17090"/>
                      </a:lnTo>
                      <a:lnTo>
                        <a:pt x="4575" y="17443"/>
                      </a:lnTo>
                      <a:lnTo>
                        <a:pt x="4586" y="17825"/>
                      </a:lnTo>
                      <a:lnTo>
                        <a:pt x="4586" y="18193"/>
                      </a:lnTo>
                      <a:lnTo>
                        <a:pt x="4586" y="18574"/>
                      </a:lnTo>
                      <a:lnTo>
                        <a:pt x="4586" y="18984"/>
                      </a:lnTo>
                      <a:lnTo>
                        <a:pt x="4552" y="19366"/>
                      </a:lnTo>
                      <a:lnTo>
                        <a:pt x="4507" y="19748"/>
                      </a:lnTo>
                      <a:lnTo>
                        <a:pt x="4462" y="20129"/>
                      </a:lnTo>
                      <a:lnTo>
                        <a:pt x="4371" y="20483"/>
                      </a:lnTo>
                      <a:lnTo>
                        <a:pt x="4292" y="20836"/>
                      </a:lnTo>
                      <a:lnTo>
                        <a:pt x="4202" y="21161"/>
                      </a:lnTo>
                      <a:lnTo>
                        <a:pt x="4744" y="21161"/>
                      </a:lnTo>
                      <a:lnTo>
                        <a:pt x="5264" y="21161"/>
                      </a:lnTo>
                      <a:lnTo>
                        <a:pt x="5784" y="21161"/>
                      </a:lnTo>
                      <a:lnTo>
                        <a:pt x="6235" y="21161"/>
                      </a:lnTo>
                      <a:lnTo>
                        <a:pt x="6676" y="21161"/>
                      </a:lnTo>
                      <a:lnTo>
                        <a:pt x="7060" y="21161"/>
                      </a:lnTo>
                      <a:lnTo>
                        <a:pt x="7410" y="21161"/>
                      </a:lnTo>
                      <a:lnTo>
                        <a:pt x="7670" y="21161"/>
                      </a:lnTo>
                      <a:lnTo>
                        <a:pt x="8020" y="21020"/>
                      </a:lnTo>
                      <a:lnTo>
                        <a:pt x="8303" y="20893"/>
                      </a:lnTo>
                      <a:lnTo>
                        <a:pt x="8563" y="20695"/>
                      </a:lnTo>
                      <a:lnTo>
                        <a:pt x="8800" y="20511"/>
                      </a:lnTo>
                      <a:lnTo>
                        <a:pt x="8969" y="20285"/>
                      </a:lnTo>
                      <a:lnTo>
                        <a:pt x="9150" y="20045"/>
                      </a:lnTo>
                      <a:lnTo>
                        <a:pt x="9252" y="19804"/>
                      </a:lnTo>
                      <a:lnTo>
                        <a:pt x="9342" y="19550"/>
                      </a:lnTo>
                      <a:lnTo>
                        <a:pt x="9410" y="19281"/>
                      </a:lnTo>
                      <a:lnTo>
                        <a:pt x="9433" y="19013"/>
                      </a:lnTo>
                      <a:lnTo>
                        <a:pt x="9433" y="18744"/>
                      </a:lnTo>
                      <a:lnTo>
                        <a:pt x="9387" y="18504"/>
                      </a:lnTo>
                      <a:lnTo>
                        <a:pt x="9320" y="18221"/>
                      </a:lnTo>
                      <a:lnTo>
                        <a:pt x="9207" y="17981"/>
                      </a:lnTo>
                      <a:lnTo>
                        <a:pt x="9105" y="17740"/>
                      </a:lnTo>
                      <a:lnTo>
                        <a:pt x="8924" y="17514"/>
                      </a:lnTo>
                      <a:lnTo>
                        <a:pt x="8777" y="17274"/>
                      </a:lnTo>
                      <a:lnTo>
                        <a:pt x="8642" y="17034"/>
                      </a:lnTo>
                      <a:lnTo>
                        <a:pt x="8563" y="16765"/>
                      </a:lnTo>
                      <a:lnTo>
                        <a:pt x="8472" y="16468"/>
                      </a:lnTo>
                      <a:lnTo>
                        <a:pt x="8450" y="16157"/>
                      </a:lnTo>
                      <a:lnTo>
                        <a:pt x="8450" y="15860"/>
                      </a:lnTo>
                      <a:lnTo>
                        <a:pt x="8472" y="15563"/>
                      </a:lnTo>
                      <a:lnTo>
                        <a:pt x="8540" y="15267"/>
                      </a:lnTo>
                      <a:lnTo>
                        <a:pt x="8642" y="14998"/>
                      </a:lnTo>
                      <a:lnTo>
                        <a:pt x="8777" y="14729"/>
                      </a:lnTo>
                      <a:lnTo>
                        <a:pt x="8868" y="14616"/>
                      </a:lnTo>
                      <a:lnTo>
                        <a:pt x="8969" y="14475"/>
                      </a:lnTo>
                      <a:lnTo>
                        <a:pt x="9060" y="14376"/>
                      </a:lnTo>
                      <a:lnTo>
                        <a:pt x="9184" y="14291"/>
                      </a:lnTo>
                      <a:lnTo>
                        <a:pt x="9297" y="14206"/>
                      </a:lnTo>
                      <a:lnTo>
                        <a:pt x="9433" y="14121"/>
                      </a:lnTo>
                      <a:lnTo>
                        <a:pt x="9579" y="14051"/>
                      </a:lnTo>
                      <a:lnTo>
                        <a:pt x="9726" y="13994"/>
                      </a:lnTo>
                      <a:lnTo>
                        <a:pt x="9884" y="13938"/>
                      </a:lnTo>
                      <a:lnTo>
                        <a:pt x="10054" y="13909"/>
                      </a:lnTo>
                      <a:lnTo>
                        <a:pt x="10257" y="13881"/>
                      </a:lnTo>
                      <a:lnTo>
                        <a:pt x="10449" y="13881"/>
                      </a:lnTo>
                      <a:lnTo>
                        <a:pt x="10664" y="13881"/>
                      </a:lnTo>
                      <a:lnTo>
                        <a:pt x="10856" y="13909"/>
                      </a:lnTo>
                      <a:lnTo>
                        <a:pt x="11037" y="13966"/>
                      </a:lnTo>
                      <a:lnTo>
                        <a:pt x="11206" y="14023"/>
                      </a:lnTo>
                      <a:lnTo>
                        <a:pt x="11353" y="14093"/>
                      </a:lnTo>
                      <a:lnTo>
                        <a:pt x="11511" y="14178"/>
                      </a:lnTo>
                      <a:lnTo>
                        <a:pt x="11635" y="14263"/>
                      </a:lnTo>
                      <a:lnTo>
                        <a:pt x="11748" y="14376"/>
                      </a:lnTo>
                      <a:lnTo>
                        <a:pt x="11861" y="14475"/>
                      </a:lnTo>
                      <a:lnTo>
                        <a:pt x="11941" y="14616"/>
                      </a:lnTo>
                      <a:lnTo>
                        <a:pt x="12031" y="14758"/>
                      </a:lnTo>
                      <a:lnTo>
                        <a:pt x="12099" y="14885"/>
                      </a:lnTo>
                      <a:lnTo>
                        <a:pt x="12200" y="15210"/>
                      </a:lnTo>
                      <a:lnTo>
                        <a:pt x="12268" y="15507"/>
                      </a:lnTo>
                      <a:lnTo>
                        <a:pt x="12291" y="15832"/>
                      </a:lnTo>
                      <a:lnTo>
                        <a:pt x="12291" y="16157"/>
                      </a:lnTo>
                      <a:lnTo>
                        <a:pt x="12246" y="16482"/>
                      </a:lnTo>
                      <a:lnTo>
                        <a:pt x="12178" y="16807"/>
                      </a:lnTo>
                      <a:lnTo>
                        <a:pt x="12099" y="17090"/>
                      </a:lnTo>
                      <a:lnTo>
                        <a:pt x="12008" y="17330"/>
                      </a:lnTo>
                      <a:lnTo>
                        <a:pt x="11884" y="17542"/>
                      </a:lnTo>
                      <a:lnTo>
                        <a:pt x="11748" y="17712"/>
                      </a:lnTo>
                      <a:lnTo>
                        <a:pt x="11613" y="17839"/>
                      </a:lnTo>
                      <a:lnTo>
                        <a:pt x="11489" y="18037"/>
                      </a:lnTo>
                      <a:lnTo>
                        <a:pt x="11398" y="18221"/>
                      </a:lnTo>
                      <a:lnTo>
                        <a:pt x="11319" y="18447"/>
                      </a:lnTo>
                      <a:lnTo>
                        <a:pt x="11251" y="18659"/>
                      </a:lnTo>
                      <a:lnTo>
                        <a:pt x="11206" y="18900"/>
                      </a:lnTo>
                      <a:lnTo>
                        <a:pt x="11184" y="19154"/>
                      </a:lnTo>
                      <a:lnTo>
                        <a:pt x="11184" y="19423"/>
                      </a:lnTo>
                      <a:lnTo>
                        <a:pt x="11229" y="19663"/>
                      </a:lnTo>
                      <a:lnTo>
                        <a:pt x="11297" y="19903"/>
                      </a:lnTo>
                      <a:lnTo>
                        <a:pt x="11376" y="20158"/>
                      </a:lnTo>
                      <a:lnTo>
                        <a:pt x="11511" y="20398"/>
                      </a:lnTo>
                      <a:lnTo>
                        <a:pt x="11681" y="20610"/>
                      </a:lnTo>
                      <a:lnTo>
                        <a:pt x="11884" y="20808"/>
                      </a:lnTo>
                      <a:lnTo>
                        <a:pt x="12121" y="20992"/>
                      </a:lnTo>
                      <a:lnTo>
                        <a:pt x="12404" y="21161"/>
                      </a:lnTo>
                      <a:lnTo>
                        <a:pt x="12528" y="21190"/>
                      </a:lnTo>
                      <a:lnTo>
                        <a:pt x="12856" y="21274"/>
                      </a:lnTo>
                      <a:lnTo>
                        <a:pt x="13330" y="21373"/>
                      </a:lnTo>
                      <a:lnTo>
                        <a:pt x="13963" y="21486"/>
                      </a:lnTo>
                      <a:lnTo>
                        <a:pt x="14313" y="21543"/>
                      </a:lnTo>
                      <a:lnTo>
                        <a:pt x="14652" y="21571"/>
                      </a:lnTo>
                      <a:lnTo>
                        <a:pt x="15025" y="21600"/>
                      </a:lnTo>
                      <a:lnTo>
                        <a:pt x="15409" y="21600"/>
                      </a:lnTo>
                      <a:lnTo>
                        <a:pt x="15782" y="21600"/>
                      </a:lnTo>
                      <a:lnTo>
                        <a:pt x="16177" y="21571"/>
                      </a:lnTo>
                      <a:lnTo>
                        <a:pt x="16516" y="21486"/>
                      </a:lnTo>
                      <a:lnTo>
                        <a:pt x="16889" y="21402"/>
                      </a:lnTo>
                      <a:lnTo>
                        <a:pt x="16821" y="21190"/>
                      </a:lnTo>
                      <a:lnTo>
                        <a:pt x="16776" y="20935"/>
                      </a:lnTo>
                      <a:lnTo>
                        <a:pt x="16742" y="20667"/>
                      </a:lnTo>
                      <a:lnTo>
                        <a:pt x="16719" y="20370"/>
                      </a:lnTo>
                      <a:lnTo>
                        <a:pt x="16697" y="19719"/>
                      </a:lnTo>
                      <a:lnTo>
                        <a:pt x="16697" y="19013"/>
                      </a:lnTo>
                      <a:lnTo>
                        <a:pt x="16719" y="18306"/>
                      </a:lnTo>
                      <a:lnTo>
                        <a:pt x="16753" y="17599"/>
                      </a:lnTo>
                      <a:lnTo>
                        <a:pt x="16821" y="16949"/>
                      </a:lnTo>
                      <a:lnTo>
                        <a:pt x="16889" y="16383"/>
                      </a:lnTo>
                      <a:lnTo>
                        <a:pt x="16934" y="16129"/>
                      </a:lnTo>
                      <a:lnTo>
                        <a:pt x="17002" y="15945"/>
                      </a:lnTo>
                      <a:lnTo>
                        <a:pt x="17081" y="15790"/>
                      </a:lnTo>
                      <a:lnTo>
                        <a:pt x="17194" y="15648"/>
                      </a:lnTo>
                      <a:lnTo>
                        <a:pt x="17318" y="15563"/>
                      </a:lnTo>
                      <a:lnTo>
                        <a:pt x="17453" y="15507"/>
                      </a:lnTo>
                      <a:lnTo>
                        <a:pt x="17600" y="15450"/>
                      </a:lnTo>
                      <a:lnTo>
                        <a:pt x="17758" y="15450"/>
                      </a:lnTo>
                      <a:lnTo>
                        <a:pt x="17905" y="15479"/>
                      </a:lnTo>
                      <a:lnTo>
                        <a:pt x="18064" y="15535"/>
                      </a:lnTo>
                      <a:lnTo>
                        <a:pt x="18233" y="15620"/>
                      </a:lnTo>
                      <a:lnTo>
                        <a:pt x="18380" y="15733"/>
                      </a:lnTo>
                      <a:lnTo>
                        <a:pt x="18561" y="15832"/>
                      </a:lnTo>
                      <a:lnTo>
                        <a:pt x="18707" y="15973"/>
                      </a:lnTo>
                      <a:lnTo>
                        <a:pt x="18866" y="16129"/>
                      </a:lnTo>
                      <a:lnTo>
                        <a:pt x="18990" y="16327"/>
                      </a:lnTo>
                      <a:lnTo>
                        <a:pt x="19125" y="16482"/>
                      </a:lnTo>
                      <a:lnTo>
                        <a:pt x="19295" y="16624"/>
                      </a:lnTo>
                      <a:lnTo>
                        <a:pt x="19464" y="16737"/>
                      </a:lnTo>
                      <a:lnTo>
                        <a:pt x="19668" y="16807"/>
                      </a:lnTo>
                      <a:lnTo>
                        <a:pt x="19860" y="16836"/>
                      </a:lnTo>
                      <a:lnTo>
                        <a:pt x="20052" y="16864"/>
                      </a:lnTo>
                      <a:lnTo>
                        <a:pt x="20266" y="16836"/>
                      </a:lnTo>
                      <a:lnTo>
                        <a:pt x="20470" y="16793"/>
                      </a:lnTo>
                      <a:lnTo>
                        <a:pt x="20662" y="16708"/>
                      </a:lnTo>
                      <a:lnTo>
                        <a:pt x="20854" y="16567"/>
                      </a:lnTo>
                      <a:lnTo>
                        <a:pt x="21035" y="16412"/>
                      </a:lnTo>
                      <a:lnTo>
                        <a:pt x="21182" y="16214"/>
                      </a:lnTo>
                      <a:lnTo>
                        <a:pt x="21340" y="16002"/>
                      </a:lnTo>
                      <a:lnTo>
                        <a:pt x="21441" y="15733"/>
                      </a:lnTo>
                      <a:lnTo>
                        <a:pt x="21532" y="15436"/>
                      </a:lnTo>
                      <a:lnTo>
                        <a:pt x="21600" y="15083"/>
                      </a:lnTo>
                      <a:lnTo>
                        <a:pt x="21600" y="14885"/>
                      </a:lnTo>
                      <a:lnTo>
                        <a:pt x="21600" y="14729"/>
                      </a:lnTo>
                      <a:lnTo>
                        <a:pt x="21600" y="14531"/>
                      </a:lnTo>
                      <a:lnTo>
                        <a:pt x="21577" y="14376"/>
                      </a:lnTo>
                      <a:lnTo>
                        <a:pt x="21532" y="14206"/>
                      </a:lnTo>
                      <a:lnTo>
                        <a:pt x="21487" y="14051"/>
                      </a:lnTo>
                      <a:lnTo>
                        <a:pt x="21419" y="13909"/>
                      </a:lnTo>
                      <a:lnTo>
                        <a:pt x="21351" y="13768"/>
                      </a:lnTo>
                      <a:lnTo>
                        <a:pt x="21204" y="13500"/>
                      </a:lnTo>
                      <a:lnTo>
                        <a:pt x="21035" y="13287"/>
                      </a:lnTo>
                      <a:lnTo>
                        <a:pt x="20809" y="13090"/>
                      </a:lnTo>
                      <a:lnTo>
                        <a:pt x="20594" y="12962"/>
                      </a:lnTo>
                      <a:lnTo>
                        <a:pt x="20357" y="12821"/>
                      </a:lnTo>
                      <a:lnTo>
                        <a:pt x="20120" y="12764"/>
                      </a:lnTo>
                      <a:lnTo>
                        <a:pt x="19882" y="12708"/>
                      </a:lnTo>
                      <a:lnTo>
                        <a:pt x="19645" y="12736"/>
                      </a:lnTo>
                      <a:lnTo>
                        <a:pt x="19430" y="12793"/>
                      </a:lnTo>
                      <a:lnTo>
                        <a:pt x="19227" y="12906"/>
                      </a:lnTo>
                      <a:lnTo>
                        <a:pt x="19148" y="12962"/>
                      </a:lnTo>
                      <a:lnTo>
                        <a:pt x="19058" y="13047"/>
                      </a:lnTo>
                      <a:lnTo>
                        <a:pt x="18990" y="13146"/>
                      </a:lnTo>
                      <a:lnTo>
                        <a:pt x="18911" y="13259"/>
                      </a:lnTo>
                      <a:lnTo>
                        <a:pt x="18775" y="13471"/>
                      </a:lnTo>
                      <a:lnTo>
                        <a:pt x="18628" y="13641"/>
                      </a:lnTo>
                      <a:lnTo>
                        <a:pt x="18470" y="13740"/>
                      </a:lnTo>
                      <a:lnTo>
                        <a:pt x="18301" y="13825"/>
                      </a:lnTo>
                      <a:lnTo>
                        <a:pt x="18143" y="13853"/>
                      </a:lnTo>
                      <a:lnTo>
                        <a:pt x="17973" y="13881"/>
                      </a:lnTo>
                      <a:lnTo>
                        <a:pt x="17804" y="13853"/>
                      </a:lnTo>
                      <a:lnTo>
                        <a:pt x="17646" y="13796"/>
                      </a:lnTo>
                      <a:lnTo>
                        <a:pt x="17499" y="13726"/>
                      </a:lnTo>
                      <a:lnTo>
                        <a:pt x="17341" y="13641"/>
                      </a:lnTo>
                      <a:lnTo>
                        <a:pt x="17216" y="13528"/>
                      </a:lnTo>
                      <a:lnTo>
                        <a:pt x="17103" y="13386"/>
                      </a:lnTo>
                      <a:lnTo>
                        <a:pt x="17024" y="13259"/>
                      </a:lnTo>
                      <a:lnTo>
                        <a:pt x="16934" y="13118"/>
                      </a:lnTo>
                      <a:lnTo>
                        <a:pt x="16889" y="12991"/>
                      </a:lnTo>
                      <a:lnTo>
                        <a:pt x="16889" y="12849"/>
                      </a:lnTo>
                      <a:lnTo>
                        <a:pt x="16889" y="12383"/>
                      </a:lnTo>
                      <a:lnTo>
                        <a:pt x="16889" y="11662"/>
                      </a:lnTo>
                      <a:lnTo>
                        <a:pt x="16889" y="10701"/>
                      </a:lnTo>
                      <a:lnTo>
                        <a:pt x="16889" y="9640"/>
                      </a:lnTo>
                      <a:lnTo>
                        <a:pt x="16889" y="8566"/>
                      </a:lnTo>
                      <a:lnTo>
                        <a:pt x="16889" y="7478"/>
                      </a:lnTo>
                      <a:lnTo>
                        <a:pt x="16889" y="6502"/>
                      </a:lnTo>
                      <a:lnTo>
                        <a:pt x="16889" y="5739"/>
                      </a:lnTo>
                      <a:lnTo>
                        <a:pt x="16674" y="5894"/>
                      </a:lnTo>
                      <a:lnTo>
                        <a:pt x="16414" y="6036"/>
                      </a:lnTo>
                      <a:lnTo>
                        <a:pt x="16154" y="6177"/>
                      </a:lnTo>
                      <a:lnTo>
                        <a:pt x="15849" y="6248"/>
                      </a:lnTo>
                      <a:lnTo>
                        <a:pt x="15544" y="6304"/>
                      </a:lnTo>
                      <a:lnTo>
                        <a:pt x="15217" y="6332"/>
                      </a:lnTo>
                      <a:lnTo>
                        <a:pt x="14866" y="6361"/>
                      </a:lnTo>
                      <a:lnTo>
                        <a:pt x="14550" y="6361"/>
                      </a:lnTo>
                      <a:lnTo>
                        <a:pt x="14200" y="6332"/>
                      </a:lnTo>
                      <a:lnTo>
                        <a:pt x="13850" y="6276"/>
                      </a:lnTo>
                      <a:lnTo>
                        <a:pt x="13522" y="6219"/>
                      </a:lnTo>
                      <a:lnTo>
                        <a:pt x="13206" y="6149"/>
                      </a:lnTo>
                      <a:lnTo>
                        <a:pt x="12901" y="6064"/>
                      </a:lnTo>
                      <a:lnTo>
                        <a:pt x="12618" y="5951"/>
                      </a:lnTo>
                      <a:lnTo>
                        <a:pt x="12358" y="5838"/>
                      </a:lnTo>
                      <a:lnTo>
                        <a:pt x="12121" y="5739"/>
                      </a:lnTo>
                      <a:lnTo>
                        <a:pt x="11941" y="5626"/>
                      </a:lnTo>
                      <a:lnTo>
                        <a:pt x="11794" y="5513"/>
                      </a:lnTo>
                      <a:lnTo>
                        <a:pt x="11658" y="5414"/>
                      </a:lnTo>
                      <a:lnTo>
                        <a:pt x="11556" y="5301"/>
                      </a:lnTo>
                      <a:lnTo>
                        <a:pt x="11466" y="5187"/>
                      </a:lnTo>
                      <a:lnTo>
                        <a:pt x="11398" y="5089"/>
                      </a:lnTo>
                      <a:lnTo>
                        <a:pt x="11376" y="4947"/>
                      </a:lnTo>
                      <a:lnTo>
                        <a:pt x="11353" y="4834"/>
                      </a:lnTo>
                      <a:lnTo>
                        <a:pt x="11353" y="4707"/>
                      </a:lnTo>
                      <a:lnTo>
                        <a:pt x="11376" y="4565"/>
                      </a:lnTo>
                      <a:lnTo>
                        <a:pt x="11443" y="4410"/>
                      </a:lnTo>
                      <a:lnTo>
                        <a:pt x="11511" y="4240"/>
                      </a:lnTo>
                      <a:lnTo>
                        <a:pt x="11703" y="3887"/>
                      </a:lnTo>
                      <a:lnTo>
                        <a:pt x="11986" y="3505"/>
                      </a:lnTo>
                      <a:lnTo>
                        <a:pt x="12144" y="3265"/>
                      </a:lnTo>
                      <a:lnTo>
                        <a:pt x="12246" y="3025"/>
                      </a:lnTo>
                      <a:lnTo>
                        <a:pt x="12336" y="2756"/>
                      </a:lnTo>
                      <a:lnTo>
                        <a:pt x="12404" y="2445"/>
                      </a:lnTo>
                      <a:lnTo>
                        <a:pt x="12438" y="2176"/>
                      </a:lnTo>
                      <a:lnTo>
                        <a:pt x="12438" y="1880"/>
                      </a:lnTo>
                      <a:lnTo>
                        <a:pt x="12404" y="1583"/>
                      </a:lnTo>
                      <a:lnTo>
                        <a:pt x="12336" y="1314"/>
                      </a:lnTo>
                      <a:lnTo>
                        <a:pt x="12246" y="1046"/>
                      </a:lnTo>
                      <a:lnTo>
                        <a:pt x="12099" y="791"/>
                      </a:lnTo>
                      <a:lnTo>
                        <a:pt x="12008" y="692"/>
                      </a:lnTo>
                      <a:lnTo>
                        <a:pt x="11918" y="579"/>
                      </a:lnTo>
                      <a:lnTo>
                        <a:pt x="11816" y="466"/>
                      </a:lnTo>
                      <a:lnTo>
                        <a:pt x="11703" y="381"/>
                      </a:lnTo>
                      <a:lnTo>
                        <a:pt x="11579" y="310"/>
                      </a:lnTo>
                      <a:lnTo>
                        <a:pt x="11443" y="226"/>
                      </a:lnTo>
                      <a:lnTo>
                        <a:pt x="11297" y="169"/>
                      </a:lnTo>
                      <a:lnTo>
                        <a:pt x="11138" y="113"/>
                      </a:lnTo>
                      <a:lnTo>
                        <a:pt x="10969" y="56"/>
                      </a:lnTo>
                      <a:lnTo>
                        <a:pt x="10800" y="28"/>
                      </a:lnTo>
                      <a:lnTo>
                        <a:pt x="10619" y="28"/>
                      </a:lnTo>
                      <a:lnTo>
                        <a:pt x="10404" y="28"/>
                      </a:lnTo>
                      <a:lnTo>
                        <a:pt x="10257" y="28"/>
                      </a:lnTo>
                      <a:lnTo>
                        <a:pt x="10076" y="56"/>
                      </a:lnTo>
                      <a:lnTo>
                        <a:pt x="9952" y="84"/>
                      </a:lnTo>
                      <a:lnTo>
                        <a:pt x="9794" y="141"/>
                      </a:lnTo>
                      <a:lnTo>
                        <a:pt x="9692" y="226"/>
                      </a:lnTo>
                      <a:lnTo>
                        <a:pt x="9557" y="282"/>
                      </a:lnTo>
                      <a:lnTo>
                        <a:pt x="9455" y="381"/>
                      </a:lnTo>
                      <a:lnTo>
                        <a:pt x="9365" y="466"/>
                      </a:lnTo>
                      <a:lnTo>
                        <a:pt x="9274" y="579"/>
                      </a:lnTo>
                      <a:lnTo>
                        <a:pt x="9184" y="692"/>
                      </a:lnTo>
                      <a:lnTo>
                        <a:pt x="9128" y="791"/>
                      </a:lnTo>
                      <a:lnTo>
                        <a:pt x="9060" y="932"/>
                      </a:lnTo>
                      <a:lnTo>
                        <a:pt x="8969" y="1201"/>
                      </a:lnTo>
                      <a:lnTo>
                        <a:pt x="8913" y="1498"/>
                      </a:lnTo>
                      <a:lnTo>
                        <a:pt x="8890" y="1795"/>
                      </a:lnTo>
                      <a:lnTo>
                        <a:pt x="8890" y="2120"/>
                      </a:lnTo>
                      <a:lnTo>
                        <a:pt x="8913" y="2445"/>
                      </a:lnTo>
                      <a:lnTo>
                        <a:pt x="8969" y="2756"/>
                      </a:lnTo>
                      <a:lnTo>
                        <a:pt x="9060" y="3081"/>
                      </a:lnTo>
                      <a:lnTo>
                        <a:pt x="9173" y="3378"/>
                      </a:lnTo>
                      <a:lnTo>
                        <a:pt x="9297" y="3647"/>
                      </a:lnTo>
                      <a:lnTo>
                        <a:pt x="9466" y="3887"/>
                      </a:lnTo>
                      <a:lnTo>
                        <a:pt x="9579" y="4085"/>
                      </a:lnTo>
                      <a:lnTo>
                        <a:pt x="9670" y="4269"/>
                      </a:lnTo>
                      <a:lnTo>
                        <a:pt x="9726" y="4467"/>
                      </a:lnTo>
                      <a:lnTo>
                        <a:pt x="9771" y="4650"/>
                      </a:lnTo>
                      <a:lnTo>
                        <a:pt x="9771" y="4834"/>
                      </a:lnTo>
                      <a:lnTo>
                        <a:pt x="9749" y="5032"/>
                      </a:lnTo>
                      <a:lnTo>
                        <a:pt x="9715" y="5216"/>
                      </a:lnTo>
                      <a:lnTo>
                        <a:pt x="9625" y="5385"/>
                      </a:lnTo>
                      <a:lnTo>
                        <a:pt x="9534" y="5513"/>
                      </a:lnTo>
                      <a:lnTo>
                        <a:pt x="9410" y="5626"/>
                      </a:lnTo>
                      <a:lnTo>
                        <a:pt x="9229" y="5710"/>
                      </a:lnTo>
                      <a:lnTo>
                        <a:pt x="9060" y="5767"/>
                      </a:lnTo>
                      <a:lnTo>
                        <a:pt x="8845" y="5767"/>
                      </a:lnTo>
                      <a:lnTo>
                        <a:pt x="8585" y="5739"/>
                      </a:lnTo>
                      <a:lnTo>
                        <a:pt x="8325" y="5654"/>
                      </a:lnTo>
                      <a:lnTo>
                        <a:pt x="8020" y="5513"/>
                      </a:lnTo>
                      <a:lnTo>
                        <a:pt x="7840" y="5442"/>
                      </a:lnTo>
                      <a:lnTo>
                        <a:pt x="7648" y="5385"/>
                      </a:lnTo>
                      <a:lnTo>
                        <a:pt x="7433" y="5329"/>
                      </a:lnTo>
                      <a:lnTo>
                        <a:pt x="7241" y="5301"/>
                      </a:lnTo>
                      <a:lnTo>
                        <a:pt x="6755" y="5301"/>
                      </a:lnTo>
                      <a:lnTo>
                        <a:pt x="6281" y="5329"/>
                      </a:lnTo>
                      <a:lnTo>
                        <a:pt x="5784" y="5385"/>
                      </a:lnTo>
                      <a:lnTo>
                        <a:pt x="5264" y="5498"/>
                      </a:lnTo>
                      <a:lnTo>
                        <a:pt x="4744" y="5597"/>
                      </a:lnTo>
                      <a:lnTo>
                        <a:pt x="4247" y="5739"/>
                      </a:lnTo>
                      <a:lnTo>
                        <a:pt x="4202" y="5894"/>
                      </a:lnTo>
                      <a:lnTo>
                        <a:pt x="4202" y="6191"/>
                      </a:lnTo>
                      <a:lnTo>
                        <a:pt x="4202" y="6545"/>
                      </a:lnTo>
                      <a:lnTo>
                        <a:pt x="4225" y="6954"/>
                      </a:lnTo>
                      <a:lnTo>
                        <a:pt x="4315" y="7930"/>
                      </a:lnTo>
                      <a:lnTo>
                        <a:pt x="4394" y="9018"/>
                      </a:lnTo>
                      <a:lnTo>
                        <a:pt x="4439" y="9570"/>
                      </a:lnTo>
                      <a:lnTo>
                        <a:pt x="4462" y="10107"/>
                      </a:lnTo>
                      <a:lnTo>
                        <a:pt x="4484" y="10630"/>
                      </a:lnTo>
                      <a:lnTo>
                        <a:pt x="4507" y="11082"/>
                      </a:lnTo>
                      <a:lnTo>
                        <a:pt x="4484" y="11520"/>
                      </a:lnTo>
                      <a:lnTo>
                        <a:pt x="4439" y="11874"/>
                      </a:lnTo>
                      <a:lnTo>
                        <a:pt x="4394" y="12029"/>
                      </a:lnTo>
                      <a:lnTo>
                        <a:pt x="4349" y="12171"/>
                      </a:lnTo>
                      <a:lnTo>
                        <a:pt x="4315" y="12284"/>
                      </a:lnTo>
                      <a:lnTo>
                        <a:pt x="4247" y="12354"/>
                      </a:lnTo>
                      <a:close/>
                    </a:path>
                  </a:pathLst>
                </a:custGeom>
                <a:solidFill>
                  <a:srgbClr val="FFFFCC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471140" name="Puzzle4">
                  <a:extLst>
                    <a:ext uri="{FF2B5EF4-FFF2-40B4-BE49-F238E27FC236}">
                      <a16:creationId xmlns:a16="http://schemas.microsoft.com/office/drawing/2014/main" id="{C62D196D-1237-4A9F-A506-FAA02785562E}"/>
                    </a:ext>
                  </a:extLst>
                </p:cNvPr>
                <p:cNvSpPr>
                  <a:spLocks noEditPoints="1" noChangeArrowheads="1"/>
                </p:cNvSpPr>
                <p:nvPr/>
              </p:nvSpPr>
              <p:spPr bwMode="auto">
                <a:xfrm>
                  <a:off x="2192" y="1719"/>
                  <a:ext cx="1072" cy="1763"/>
                </a:xfrm>
                <a:custGeom>
                  <a:avLst/>
                  <a:gdLst>
                    <a:gd name="T0" fmla="*/ 8307 w 21600"/>
                    <a:gd name="T1" fmla="*/ 11593 h 21600"/>
                    <a:gd name="T2" fmla="*/ 453 w 21600"/>
                    <a:gd name="T3" fmla="*/ 16938 h 21600"/>
                    <a:gd name="T4" fmla="*/ 11500 w 21600"/>
                    <a:gd name="T5" fmla="*/ 21600 h 21600"/>
                    <a:gd name="T6" fmla="*/ 20920 w 21600"/>
                    <a:gd name="T7" fmla="*/ 16751 h 21600"/>
                    <a:gd name="T8" fmla="*/ 13972 w 21600"/>
                    <a:gd name="T9" fmla="*/ 10888 h 21600"/>
                    <a:gd name="T10" fmla="*/ 21033 w 21600"/>
                    <a:gd name="T11" fmla="*/ 4716 h 21600"/>
                    <a:gd name="T12" fmla="*/ 11102 w 21600"/>
                    <a:gd name="T13" fmla="*/ 11 h 21600"/>
                    <a:gd name="T14" fmla="*/ 453 w 21600"/>
                    <a:gd name="T15" fmla="*/ 4716 h 21600"/>
                    <a:gd name="T16" fmla="*/ 2076 w 21600"/>
                    <a:gd name="T17" fmla="*/ 5664 h 21600"/>
                    <a:gd name="T18" fmla="*/ 20203 w 21600"/>
                    <a:gd name="T19" fmla="*/ 1598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3813" y="10590"/>
                      </a:moveTo>
                      <a:lnTo>
                        <a:pt x="3927" y="10513"/>
                      </a:lnTo>
                      <a:lnTo>
                        <a:pt x="4078" y="10425"/>
                      </a:lnTo>
                      <a:lnTo>
                        <a:pt x="4210" y="10359"/>
                      </a:lnTo>
                      <a:lnTo>
                        <a:pt x="4361" y="10315"/>
                      </a:lnTo>
                      <a:lnTo>
                        <a:pt x="4682" y="10237"/>
                      </a:lnTo>
                      <a:lnTo>
                        <a:pt x="5041" y="10193"/>
                      </a:lnTo>
                      <a:lnTo>
                        <a:pt x="5456" y="10171"/>
                      </a:lnTo>
                      <a:lnTo>
                        <a:pt x="5853" y="10193"/>
                      </a:lnTo>
                      <a:lnTo>
                        <a:pt x="6249" y="10260"/>
                      </a:lnTo>
                      <a:lnTo>
                        <a:pt x="6646" y="10337"/>
                      </a:lnTo>
                      <a:lnTo>
                        <a:pt x="7004" y="10469"/>
                      </a:lnTo>
                      <a:lnTo>
                        <a:pt x="7363" y="10612"/>
                      </a:lnTo>
                      <a:lnTo>
                        <a:pt x="7665" y="10788"/>
                      </a:lnTo>
                      <a:lnTo>
                        <a:pt x="7911" y="10998"/>
                      </a:lnTo>
                      <a:lnTo>
                        <a:pt x="8024" y="11097"/>
                      </a:lnTo>
                      <a:lnTo>
                        <a:pt x="8137" y="11207"/>
                      </a:lnTo>
                      <a:lnTo>
                        <a:pt x="8194" y="11340"/>
                      </a:lnTo>
                      <a:lnTo>
                        <a:pt x="8269" y="11461"/>
                      </a:lnTo>
                      <a:lnTo>
                        <a:pt x="8307" y="11593"/>
                      </a:lnTo>
                      <a:lnTo>
                        <a:pt x="8307" y="11714"/>
                      </a:lnTo>
                      <a:lnTo>
                        <a:pt x="8307" y="11868"/>
                      </a:lnTo>
                      <a:lnTo>
                        <a:pt x="8307" y="12012"/>
                      </a:lnTo>
                      <a:lnTo>
                        <a:pt x="8194" y="12265"/>
                      </a:lnTo>
                      <a:lnTo>
                        <a:pt x="8062" y="12519"/>
                      </a:lnTo>
                      <a:lnTo>
                        <a:pt x="7873" y="12706"/>
                      </a:lnTo>
                      <a:lnTo>
                        <a:pt x="7627" y="12904"/>
                      </a:lnTo>
                      <a:lnTo>
                        <a:pt x="7363" y="13048"/>
                      </a:lnTo>
                      <a:lnTo>
                        <a:pt x="7080" y="13180"/>
                      </a:lnTo>
                      <a:lnTo>
                        <a:pt x="6759" y="13257"/>
                      </a:lnTo>
                      <a:lnTo>
                        <a:pt x="6419" y="13345"/>
                      </a:lnTo>
                      <a:lnTo>
                        <a:pt x="6098" y="13389"/>
                      </a:lnTo>
                      <a:lnTo>
                        <a:pt x="5739" y="13389"/>
                      </a:lnTo>
                      <a:lnTo>
                        <a:pt x="5418" y="13389"/>
                      </a:lnTo>
                      <a:lnTo>
                        <a:pt x="5079" y="13345"/>
                      </a:lnTo>
                      <a:lnTo>
                        <a:pt x="4758" y="13301"/>
                      </a:lnTo>
                      <a:lnTo>
                        <a:pt x="4474" y="13213"/>
                      </a:lnTo>
                      <a:lnTo>
                        <a:pt x="4172" y="13114"/>
                      </a:lnTo>
                      <a:lnTo>
                        <a:pt x="3965" y="12982"/>
                      </a:lnTo>
                      <a:lnTo>
                        <a:pt x="3738" y="12838"/>
                      </a:lnTo>
                      <a:lnTo>
                        <a:pt x="3493" y="12706"/>
                      </a:lnTo>
                      <a:lnTo>
                        <a:pt x="3228" y="12607"/>
                      </a:lnTo>
                      <a:lnTo>
                        <a:pt x="2945" y="12519"/>
                      </a:lnTo>
                      <a:lnTo>
                        <a:pt x="2700" y="12431"/>
                      </a:lnTo>
                      <a:lnTo>
                        <a:pt x="2397" y="12375"/>
                      </a:lnTo>
                      <a:lnTo>
                        <a:pt x="2152" y="12331"/>
                      </a:lnTo>
                      <a:lnTo>
                        <a:pt x="1888" y="12309"/>
                      </a:lnTo>
                      <a:lnTo>
                        <a:pt x="1642" y="12309"/>
                      </a:lnTo>
                      <a:lnTo>
                        <a:pt x="1397" y="12331"/>
                      </a:lnTo>
                      <a:lnTo>
                        <a:pt x="1170" y="12397"/>
                      </a:lnTo>
                      <a:lnTo>
                        <a:pt x="962" y="12453"/>
                      </a:lnTo>
                      <a:lnTo>
                        <a:pt x="774" y="12563"/>
                      </a:lnTo>
                      <a:lnTo>
                        <a:pt x="623" y="12684"/>
                      </a:lnTo>
                      <a:lnTo>
                        <a:pt x="528" y="12838"/>
                      </a:lnTo>
                      <a:lnTo>
                        <a:pt x="453" y="13026"/>
                      </a:lnTo>
                      <a:lnTo>
                        <a:pt x="339" y="13477"/>
                      </a:lnTo>
                      <a:lnTo>
                        <a:pt x="226" y="13984"/>
                      </a:lnTo>
                      <a:lnTo>
                        <a:pt x="151" y="14535"/>
                      </a:lnTo>
                      <a:lnTo>
                        <a:pt x="113" y="15075"/>
                      </a:lnTo>
                      <a:lnTo>
                        <a:pt x="113" y="15626"/>
                      </a:lnTo>
                      <a:lnTo>
                        <a:pt x="151" y="16133"/>
                      </a:lnTo>
                      <a:lnTo>
                        <a:pt x="188" y="16376"/>
                      </a:lnTo>
                      <a:lnTo>
                        <a:pt x="264" y="16585"/>
                      </a:lnTo>
                      <a:lnTo>
                        <a:pt x="339" y="16773"/>
                      </a:lnTo>
                      <a:lnTo>
                        <a:pt x="453" y="16938"/>
                      </a:lnTo>
                      <a:lnTo>
                        <a:pt x="1095" y="16883"/>
                      </a:lnTo>
                      <a:lnTo>
                        <a:pt x="1963" y="16795"/>
                      </a:lnTo>
                      <a:lnTo>
                        <a:pt x="2945" y="16751"/>
                      </a:lnTo>
                      <a:lnTo>
                        <a:pt x="3965" y="16706"/>
                      </a:lnTo>
                      <a:lnTo>
                        <a:pt x="5022" y="16684"/>
                      </a:lnTo>
                      <a:lnTo>
                        <a:pt x="5947" y="16684"/>
                      </a:lnTo>
                      <a:lnTo>
                        <a:pt x="6759" y="16706"/>
                      </a:lnTo>
                      <a:lnTo>
                        <a:pt x="7363" y="16751"/>
                      </a:lnTo>
                      <a:lnTo>
                        <a:pt x="7948" y="16839"/>
                      </a:lnTo>
                      <a:lnTo>
                        <a:pt x="8458" y="16916"/>
                      </a:lnTo>
                      <a:lnTo>
                        <a:pt x="8893" y="17026"/>
                      </a:lnTo>
                      <a:lnTo>
                        <a:pt x="9289" y="17158"/>
                      </a:lnTo>
                      <a:lnTo>
                        <a:pt x="9572" y="17280"/>
                      </a:lnTo>
                      <a:lnTo>
                        <a:pt x="9799" y="17412"/>
                      </a:lnTo>
                      <a:lnTo>
                        <a:pt x="9969" y="17555"/>
                      </a:lnTo>
                      <a:lnTo>
                        <a:pt x="10120" y="17687"/>
                      </a:lnTo>
                      <a:lnTo>
                        <a:pt x="10158" y="17831"/>
                      </a:lnTo>
                      <a:lnTo>
                        <a:pt x="10195" y="17974"/>
                      </a:lnTo>
                      <a:lnTo>
                        <a:pt x="10158" y="18128"/>
                      </a:lnTo>
                      <a:lnTo>
                        <a:pt x="10082" y="18271"/>
                      </a:lnTo>
                      <a:lnTo>
                        <a:pt x="9969" y="18426"/>
                      </a:lnTo>
                      <a:lnTo>
                        <a:pt x="9837" y="18569"/>
                      </a:lnTo>
                      <a:lnTo>
                        <a:pt x="9648" y="18701"/>
                      </a:lnTo>
                      <a:lnTo>
                        <a:pt x="9440" y="18822"/>
                      </a:lnTo>
                      <a:lnTo>
                        <a:pt x="9213" y="18999"/>
                      </a:lnTo>
                      <a:lnTo>
                        <a:pt x="9044" y="19186"/>
                      </a:lnTo>
                      <a:lnTo>
                        <a:pt x="8893" y="19395"/>
                      </a:lnTo>
                      <a:lnTo>
                        <a:pt x="8817" y="19627"/>
                      </a:lnTo>
                      <a:lnTo>
                        <a:pt x="8779" y="19858"/>
                      </a:lnTo>
                      <a:lnTo>
                        <a:pt x="8779" y="20112"/>
                      </a:lnTo>
                      <a:lnTo>
                        <a:pt x="8855" y="20354"/>
                      </a:lnTo>
                      <a:lnTo>
                        <a:pt x="8968" y="20586"/>
                      </a:lnTo>
                      <a:lnTo>
                        <a:pt x="9138" y="20817"/>
                      </a:lnTo>
                      <a:lnTo>
                        <a:pt x="9365" y="21026"/>
                      </a:lnTo>
                      <a:lnTo>
                        <a:pt x="9610" y="21192"/>
                      </a:lnTo>
                      <a:lnTo>
                        <a:pt x="9950" y="21368"/>
                      </a:lnTo>
                      <a:lnTo>
                        <a:pt x="10120" y="21445"/>
                      </a:lnTo>
                      <a:lnTo>
                        <a:pt x="10346" y="21511"/>
                      </a:lnTo>
                      <a:lnTo>
                        <a:pt x="10516" y="21555"/>
                      </a:lnTo>
                      <a:lnTo>
                        <a:pt x="10743" y="21600"/>
                      </a:lnTo>
                      <a:lnTo>
                        <a:pt x="10988" y="21644"/>
                      </a:lnTo>
                      <a:lnTo>
                        <a:pt x="11215" y="21666"/>
                      </a:lnTo>
                      <a:lnTo>
                        <a:pt x="11498" y="21666"/>
                      </a:lnTo>
                      <a:lnTo>
                        <a:pt x="11762" y="21666"/>
                      </a:lnTo>
                      <a:lnTo>
                        <a:pt x="12253" y="21644"/>
                      </a:lnTo>
                      <a:lnTo>
                        <a:pt x="12763" y="21577"/>
                      </a:lnTo>
                      <a:lnTo>
                        <a:pt x="13197" y="21467"/>
                      </a:lnTo>
                      <a:lnTo>
                        <a:pt x="13556" y="21346"/>
                      </a:lnTo>
                      <a:lnTo>
                        <a:pt x="13896" y="21192"/>
                      </a:lnTo>
                      <a:lnTo>
                        <a:pt x="14179" y="21026"/>
                      </a:lnTo>
                      <a:lnTo>
                        <a:pt x="14444" y="20839"/>
                      </a:lnTo>
                      <a:lnTo>
                        <a:pt x="14576" y="20641"/>
                      </a:lnTo>
                      <a:lnTo>
                        <a:pt x="14727" y="20431"/>
                      </a:lnTo>
                      <a:lnTo>
                        <a:pt x="14765" y="20200"/>
                      </a:lnTo>
                      <a:lnTo>
                        <a:pt x="14802" y="19991"/>
                      </a:lnTo>
                      <a:lnTo>
                        <a:pt x="14727" y="19759"/>
                      </a:lnTo>
                      <a:lnTo>
                        <a:pt x="14613" y="19550"/>
                      </a:lnTo>
                      <a:lnTo>
                        <a:pt x="14444" y="19307"/>
                      </a:lnTo>
                      <a:lnTo>
                        <a:pt x="14217" y="19098"/>
                      </a:lnTo>
                      <a:lnTo>
                        <a:pt x="13934" y="18911"/>
                      </a:lnTo>
                      <a:lnTo>
                        <a:pt x="13669" y="18745"/>
                      </a:lnTo>
                      <a:lnTo>
                        <a:pt x="13462" y="18547"/>
                      </a:lnTo>
                      <a:lnTo>
                        <a:pt x="13311" y="18337"/>
                      </a:lnTo>
                      <a:lnTo>
                        <a:pt x="13197" y="18150"/>
                      </a:lnTo>
                      <a:lnTo>
                        <a:pt x="13122" y="17941"/>
                      </a:lnTo>
                      <a:lnTo>
                        <a:pt x="13122" y="17720"/>
                      </a:lnTo>
                      <a:lnTo>
                        <a:pt x="13122" y="17533"/>
                      </a:lnTo>
                      <a:lnTo>
                        <a:pt x="13197" y="17346"/>
                      </a:lnTo>
                      <a:lnTo>
                        <a:pt x="13273" y="17158"/>
                      </a:lnTo>
                      <a:lnTo>
                        <a:pt x="13386" y="16982"/>
                      </a:lnTo>
                      <a:lnTo>
                        <a:pt x="13537" y="16839"/>
                      </a:lnTo>
                      <a:lnTo>
                        <a:pt x="13707" y="16706"/>
                      </a:lnTo>
                      <a:lnTo>
                        <a:pt x="13896" y="16607"/>
                      </a:lnTo>
                      <a:lnTo>
                        <a:pt x="14104" y="16519"/>
                      </a:lnTo>
                      <a:lnTo>
                        <a:pt x="14330" y="16453"/>
                      </a:lnTo>
                      <a:lnTo>
                        <a:pt x="14538" y="16431"/>
                      </a:lnTo>
                      <a:lnTo>
                        <a:pt x="14897" y="16453"/>
                      </a:lnTo>
                      <a:lnTo>
                        <a:pt x="15406" y="16497"/>
                      </a:lnTo>
                      <a:lnTo>
                        <a:pt x="16105" y="16541"/>
                      </a:lnTo>
                      <a:lnTo>
                        <a:pt x="16898" y="16607"/>
                      </a:lnTo>
                      <a:lnTo>
                        <a:pt x="17804" y="16651"/>
                      </a:lnTo>
                      <a:lnTo>
                        <a:pt x="18786" y="16684"/>
                      </a:lnTo>
                      <a:lnTo>
                        <a:pt x="19844" y="16728"/>
                      </a:lnTo>
                      <a:lnTo>
                        <a:pt x="20920" y="16751"/>
                      </a:lnTo>
                      <a:lnTo>
                        <a:pt x="21109" y="16497"/>
                      </a:lnTo>
                      <a:lnTo>
                        <a:pt x="21241" y="16222"/>
                      </a:lnTo>
                      <a:lnTo>
                        <a:pt x="21392" y="15946"/>
                      </a:lnTo>
                      <a:lnTo>
                        <a:pt x="21467" y="15648"/>
                      </a:lnTo>
                      <a:lnTo>
                        <a:pt x="21543" y="15351"/>
                      </a:lnTo>
                      <a:lnTo>
                        <a:pt x="21618" y="15042"/>
                      </a:lnTo>
                      <a:lnTo>
                        <a:pt x="21618" y="14745"/>
                      </a:lnTo>
                      <a:lnTo>
                        <a:pt x="21618" y="14447"/>
                      </a:lnTo>
                      <a:lnTo>
                        <a:pt x="21618" y="14150"/>
                      </a:lnTo>
                      <a:lnTo>
                        <a:pt x="21581" y="13852"/>
                      </a:lnTo>
                      <a:lnTo>
                        <a:pt x="21505" y="13577"/>
                      </a:lnTo>
                      <a:lnTo>
                        <a:pt x="21430" y="13301"/>
                      </a:lnTo>
                      <a:lnTo>
                        <a:pt x="21354" y="13048"/>
                      </a:lnTo>
                      <a:lnTo>
                        <a:pt x="21241" y="12816"/>
                      </a:lnTo>
                      <a:lnTo>
                        <a:pt x="21146" y="12607"/>
                      </a:lnTo>
                      <a:lnTo>
                        <a:pt x="21033" y="12431"/>
                      </a:lnTo>
                      <a:lnTo>
                        <a:pt x="20920" y="12265"/>
                      </a:lnTo>
                      <a:lnTo>
                        <a:pt x="20769" y="12144"/>
                      </a:lnTo>
                      <a:lnTo>
                        <a:pt x="20637" y="12034"/>
                      </a:lnTo>
                      <a:lnTo>
                        <a:pt x="20486" y="11946"/>
                      </a:lnTo>
                      <a:lnTo>
                        <a:pt x="20297" y="11891"/>
                      </a:lnTo>
                      <a:lnTo>
                        <a:pt x="20165" y="11846"/>
                      </a:lnTo>
                      <a:lnTo>
                        <a:pt x="19976" y="11824"/>
                      </a:lnTo>
                      <a:lnTo>
                        <a:pt x="19806" y="11802"/>
                      </a:lnTo>
                      <a:lnTo>
                        <a:pt x="19390" y="11824"/>
                      </a:lnTo>
                      <a:lnTo>
                        <a:pt x="18956" y="11891"/>
                      </a:lnTo>
                      <a:lnTo>
                        <a:pt x="18503" y="11968"/>
                      </a:lnTo>
                      <a:lnTo>
                        <a:pt x="17993" y="12078"/>
                      </a:lnTo>
                      <a:lnTo>
                        <a:pt x="17653" y="12144"/>
                      </a:lnTo>
                      <a:lnTo>
                        <a:pt x="17332" y="12199"/>
                      </a:lnTo>
                      <a:lnTo>
                        <a:pt x="17049" y="12221"/>
                      </a:lnTo>
                      <a:lnTo>
                        <a:pt x="16747" y="12243"/>
                      </a:lnTo>
                      <a:lnTo>
                        <a:pt x="16464" y="12243"/>
                      </a:lnTo>
                      <a:lnTo>
                        <a:pt x="16218" y="12243"/>
                      </a:lnTo>
                      <a:lnTo>
                        <a:pt x="15992" y="12221"/>
                      </a:lnTo>
                      <a:lnTo>
                        <a:pt x="15746" y="12199"/>
                      </a:lnTo>
                      <a:lnTo>
                        <a:pt x="15520" y="12155"/>
                      </a:lnTo>
                      <a:lnTo>
                        <a:pt x="15350" y="12122"/>
                      </a:lnTo>
                      <a:lnTo>
                        <a:pt x="15161" y="12056"/>
                      </a:lnTo>
                      <a:lnTo>
                        <a:pt x="14972" y="11990"/>
                      </a:lnTo>
                      <a:lnTo>
                        <a:pt x="14689" y="11846"/>
                      </a:lnTo>
                      <a:lnTo>
                        <a:pt x="14444" y="11670"/>
                      </a:lnTo>
                      <a:lnTo>
                        <a:pt x="14255" y="11483"/>
                      </a:lnTo>
                      <a:lnTo>
                        <a:pt x="14104" y="11295"/>
                      </a:lnTo>
                      <a:lnTo>
                        <a:pt x="14028" y="11086"/>
                      </a:lnTo>
                      <a:lnTo>
                        <a:pt x="13972" y="10888"/>
                      </a:lnTo>
                      <a:lnTo>
                        <a:pt x="13972" y="10700"/>
                      </a:lnTo>
                      <a:lnTo>
                        <a:pt x="14009" y="10513"/>
                      </a:lnTo>
                      <a:lnTo>
                        <a:pt x="14066" y="10359"/>
                      </a:lnTo>
                      <a:lnTo>
                        <a:pt x="14179" y="10215"/>
                      </a:lnTo>
                      <a:lnTo>
                        <a:pt x="14406" y="10006"/>
                      </a:lnTo>
                      <a:lnTo>
                        <a:pt x="14651" y="9830"/>
                      </a:lnTo>
                      <a:lnTo>
                        <a:pt x="14878" y="9686"/>
                      </a:lnTo>
                      <a:lnTo>
                        <a:pt x="15123" y="9554"/>
                      </a:lnTo>
                      <a:lnTo>
                        <a:pt x="15350" y="9477"/>
                      </a:lnTo>
                      <a:lnTo>
                        <a:pt x="15558" y="9411"/>
                      </a:lnTo>
                      <a:lnTo>
                        <a:pt x="15803" y="9345"/>
                      </a:lnTo>
                      <a:lnTo>
                        <a:pt x="16030" y="9323"/>
                      </a:lnTo>
                      <a:lnTo>
                        <a:pt x="16256" y="9301"/>
                      </a:lnTo>
                      <a:lnTo>
                        <a:pt x="16464" y="9323"/>
                      </a:lnTo>
                      <a:lnTo>
                        <a:pt x="16690" y="9345"/>
                      </a:lnTo>
                      <a:lnTo>
                        <a:pt x="16898" y="9367"/>
                      </a:lnTo>
                      <a:lnTo>
                        <a:pt x="17332" y="9477"/>
                      </a:lnTo>
                      <a:lnTo>
                        <a:pt x="17767" y="9598"/>
                      </a:lnTo>
                      <a:lnTo>
                        <a:pt x="18163" y="9731"/>
                      </a:lnTo>
                      <a:lnTo>
                        <a:pt x="18597" y="9874"/>
                      </a:lnTo>
                      <a:lnTo>
                        <a:pt x="18994" y="10006"/>
                      </a:lnTo>
                      <a:lnTo>
                        <a:pt x="19428" y="10083"/>
                      </a:lnTo>
                      <a:lnTo>
                        <a:pt x="19617" y="10127"/>
                      </a:lnTo>
                      <a:lnTo>
                        <a:pt x="19844" y="10149"/>
                      </a:lnTo>
                      <a:lnTo>
                        <a:pt x="20013" y="10149"/>
                      </a:lnTo>
                      <a:lnTo>
                        <a:pt x="20240" y="10127"/>
                      </a:lnTo>
                      <a:lnTo>
                        <a:pt x="20410" y="10105"/>
                      </a:lnTo>
                      <a:lnTo>
                        <a:pt x="20637" y="10061"/>
                      </a:lnTo>
                      <a:lnTo>
                        <a:pt x="20844" y="9984"/>
                      </a:lnTo>
                      <a:lnTo>
                        <a:pt x="21033" y="9896"/>
                      </a:lnTo>
                      <a:lnTo>
                        <a:pt x="21146" y="9830"/>
                      </a:lnTo>
                      <a:lnTo>
                        <a:pt x="21203" y="9753"/>
                      </a:lnTo>
                      <a:lnTo>
                        <a:pt x="21279" y="9642"/>
                      </a:lnTo>
                      <a:lnTo>
                        <a:pt x="21354" y="9521"/>
                      </a:lnTo>
                      <a:lnTo>
                        <a:pt x="21430" y="9246"/>
                      </a:lnTo>
                      <a:lnTo>
                        <a:pt x="21430" y="8904"/>
                      </a:lnTo>
                      <a:lnTo>
                        <a:pt x="21430" y="8540"/>
                      </a:lnTo>
                      <a:lnTo>
                        <a:pt x="21392" y="8144"/>
                      </a:lnTo>
                      <a:lnTo>
                        <a:pt x="21354" y="7714"/>
                      </a:lnTo>
                      <a:lnTo>
                        <a:pt x="21279" y="7295"/>
                      </a:lnTo>
                      <a:lnTo>
                        <a:pt x="21146" y="6446"/>
                      </a:lnTo>
                      <a:lnTo>
                        <a:pt x="20995" y="5686"/>
                      </a:lnTo>
                      <a:lnTo>
                        <a:pt x="20958" y="5366"/>
                      </a:lnTo>
                      <a:lnTo>
                        <a:pt x="20958" y="5091"/>
                      </a:lnTo>
                      <a:lnTo>
                        <a:pt x="20958" y="4860"/>
                      </a:lnTo>
                      <a:lnTo>
                        <a:pt x="21033" y="4716"/>
                      </a:lnTo>
                      <a:lnTo>
                        <a:pt x="20637" y="4860"/>
                      </a:lnTo>
                      <a:lnTo>
                        <a:pt x="20127" y="4992"/>
                      </a:lnTo>
                      <a:lnTo>
                        <a:pt x="19617" y="5069"/>
                      </a:lnTo>
                      <a:lnTo>
                        <a:pt x="19032" y="5157"/>
                      </a:lnTo>
                      <a:lnTo>
                        <a:pt x="18465" y="5201"/>
                      </a:lnTo>
                      <a:lnTo>
                        <a:pt x="17842" y="5245"/>
                      </a:lnTo>
                      <a:lnTo>
                        <a:pt x="17219" y="5267"/>
                      </a:lnTo>
                      <a:lnTo>
                        <a:pt x="16615" y="5267"/>
                      </a:lnTo>
                      <a:lnTo>
                        <a:pt x="15992" y="5245"/>
                      </a:lnTo>
                      <a:lnTo>
                        <a:pt x="15369" y="5201"/>
                      </a:lnTo>
                      <a:lnTo>
                        <a:pt x="14840" y="5157"/>
                      </a:lnTo>
                      <a:lnTo>
                        <a:pt x="14293" y="5091"/>
                      </a:lnTo>
                      <a:lnTo>
                        <a:pt x="13783" y="5014"/>
                      </a:lnTo>
                      <a:lnTo>
                        <a:pt x="13386" y="4926"/>
                      </a:lnTo>
                      <a:lnTo>
                        <a:pt x="13027" y="4815"/>
                      </a:lnTo>
                      <a:lnTo>
                        <a:pt x="12725" y="4716"/>
                      </a:lnTo>
                      <a:lnTo>
                        <a:pt x="12480" y="4606"/>
                      </a:lnTo>
                      <a:lnTo>
                        <a:pt x="12291" y="4496"/>
                      </a:lnTo>
                      <a:lnTo>
                        <a:pt x="12197" y="4397"/>
                      </a:lnTo>
                      <a:lnTo>
                        <a:pt x="12083" y="4286"/>
                      </a:lnTo>
                      <a:lnTo>
                        <a:pt x="12046" y="4187"/>
                      </a:lnTo>
                      <a:lnTo>
                        <a:pt x="12008" y="4077"/>
                      </a:lnTo>
                      <a:lnTo>
                        <a:pt x="12046" y="3967"/>
                      </a:lnTo>
                      <a:lnTo>
                        <a:pt x="12121" y="3868"/>
                      </a:lnTo>
                      <a:lnTo>
                        <a:pt x="12197" y="3735"/>
                      </a:lnTo>
                      <a:lnTo>
                        <a:pt x="12291" y="3614"/>
                      </a:lnTo>
                      <a:lnTo>
                        <a:pt x="12442" y="3482"/>
                      </a:lnTo>
                      <a:lnTo>
                        <a:pt x="12631" y="3361"/>
                      </a:lnTo>
                      <a:lnTo>
                        <a:pt x="13065" y="3085"/>
                      </a:lnTo>
                      <a:lnTo>
                        <a:pt x="13537" y="2766"/>
                      </a:lnTo>
                      <a:lnTo>
                        <a:pt x="13783" y="2578"/>
                      </a:lnTo>
                      <a:lnTo>
                        <a:pt x="13934" y="2380"/>
                      </a:lnTo>
                      <a:lnTo>
                        <a:pt x="14028" y="2171"/>
                      </a:lnTo>
                      <a:lnTo>
                        <a:pt x="14104" y="1961"/>
                      </a:lnTo>
                      <a:lnTo>
                        <a:pt x="14104" y="1730"/>
                      </a:lnTo>
                      <a:lnTo>
                        <a:pt x="14066" y="1498"/>
                      </a:lnTo>
                      <a:lnTo>
                        <a:pt x="13972" y="1267"/>
                      </a:lnTo>
                      <a:lnTo>
                        <a:pt x="13820" y="1057"/>
                      </a:lnTo>
                      <a:lnTo>
                        <a:pt x="13594" y="837"/>
                      </a:lnTo>
                      <a:lnTo>
                        <a:pt x="13386" y="628"/>
                      </a:lnTo>
                      <a:lnTo>
                        <a:pt x="13103" y="462"/>
                      </a:lnTo>
                      <a:lnTo>
                        <a:pt x="12763" y="308"/>
                      </a:lnTo>
                      <a:lnTo>
                        <a:pt x="12404" y="187"/>
                      </a:lnTo>
                      <a:lnTo>
                        <a:pt x="12008" y="77"/>
                      </a:lnTo>
                      <a:lnTo>
                        <a:pt x="11574" y="33"/>
                      </a:lnTo>
                      <a:lnTo>
                        <a:pt x="11102" y="11"/>
                      </a:lnTo>
                      <a:lnTo>
                        <a:pt x="10667" y="11"/>
                      </a:lnTo>
                      <a:lnTo>
                        <a:pt x="10233" y="77"/>
                      </a:lnTo>
                      <a:lnTo>
                        <a:pt x="9837" y="187"/>
                      </a:lnTo>
                      <a:lnTo>
                        <a:pt x="9440" y="286"/>
                      </a:lnTo>
                      <a:lnTo>
                        <a:pt x="9062" y="462"/>
                      </a:lnTo>
                      <a:lnTo>
                        <a:pt x="8741" y="628"/>
                      </a:lnTo>
                      <a:lnTo>
                        <a:pt x="8458" y="815"/>
                      </a:lnTo>
                      <a:lnTo>
                        <a:pt x="8232" y="1035"/>
                      </a:lnTo>
                      <a:lnTo>
                        <a:pt x="8062" y="1245"/>
                      </a:lnTo>
                      <a:lnTo>
                        <a:pt x="7911" y="1476"/>
                      </a:lnTo>
                      <a:lnTo>
                        <a:pt x="7835" y="1708"/>
                      </a:lnTo>
                      <a:lnTo>
                        <a:pt x="7797" y="1961"/>
                      </a:lnTo>
                      <a:lnTo>
                        <a:pt x="7835" y="2193"/>
                      </a:lnTo>
                      <a:lnTo>
                        <a:pt x="7948" y="2402"/>
                      </a:lnTo>
                      <a:lnTo>
                        <a:pt x="8062" y="2534"/>
                      </a:lnTo>
                      <a:lnTo>
                        <a:pt x="8175" y="2644"/>
                      </a:lnTo>
                      <a:lnTo>
                        <a:pt x="8269" y="2744"/>
                      </a:lnTo>
                      <a:lnTo>
                        <a:pt x="8420" y="2832"/>
                      </a:lnTo>
                      <a:lnTo>
                        <a:pt x="8704" y="3019"/>
                      </a:lnTo>
                      <a:lnTo>
                        <a:pt x="8968" y="3206"/>
                      </a:lnTo>
                      <a:lnTo>
                        <a:pt x="9138" y="3405"/>
                      </a:lnTo>
                      <a:lnTo>
                        <a:pt x="9327" y="3570"/>
                      </a:lnTo>
                      <a:lnTo>
                        <a:pt x="9440" y="3735"/>
                      </a:lnTo>
                      <a:lnTo>
                        <a:pt x="9516" y="3890"/>
                      </a:lnTo>
                      <a:lnTo>
                        <a:pt x="9534" y="4033"/>
                      </a:lnTo>
                      <a:lnTo>
                        <a:pt x="9534" y="4165"/>
                      </a:lnTo>
                      <a:lnTo>
                        <a:pt x="9516" y="4286"/>
                      </a:lnTo>
                      <a:lnTo>
                        <a:pt x="9440" y="4397"/>
                      </a:lnTo>
                      <a:lnTo>
                        <a:pt x="9327" y="4496"/>
                      </a:lnTo>
                      <a:lnTo>
                        <a:pt x="9176" y="4562"/>
                      </a:lnTo>
                      <a:lnTo>
                        <a:pt x="9006" y="4628"/>
                      </a:lnTo>
                      <a:lnTo>
                        <a:pt x="8779" y="4694"/>
                      </a:lnTo>
                      <a:lnTo>
                        <a:pt x="8534" y="4716"/>
                      </a:lnTo>
                      <a:lnTo>
                        <a:pt x="8232" y="4716"/>
                      </a:lnTo>
                      <a:lnTo>
                        <a:pt x="7118" y="4738"/>
                      </a:lnTo>
                      <a:lnTo>
                        <a:pt x="5947" y="4771"/>
                      </a:lnTo>
                      <a:lnTo>
                        <a:pt x="4795" y="4815"/>
                      </a:lnTo>
                      <a:lnTo>
                        <a:pt x="3681" y="4860"/>
                      </a:lnTo>
                      <a:lnTo>
                        <a:pt x="2662" y="4882"/>
                      </a:lnTo>
                      <a:lnTo>
                        <a:pt x="1755" y="4882"/>
                      </a:lnTo>
                      <a:lnTo>
                        <a:pt x="1359" y="4860"/>
                      </a:lnTo>
                      <a:lnTo>
                        <a:pt x="981" y="4837"/>
                      </a:lnTo>
                      <a:lnTo>
                        <a:pt x="698" y="4771"/>
                      </a:lnTo>
                      <a:lnTo>
                        <a:pt x="453" y="4716"/>
                      </a:lnTo>
                      <a:lnTo>
                        <a:pt x="453" y="5322"/>
                      </a:lnTo>
                      <a:lnTo>
                        <a:pt x="453" y="6083"/>
                      </a:lnTo>
                      <a:lnTo>
                        <a:pt x="453" y="6909"/>
                      </a:lnTo>
                      <a:lnTo>
                        <a:pt x="453" y="7780"/>
                      </a:lnTo>
                      <a:lnTo>
                        <a:pt x="453" y="8606"/>
                      </a:lnTo>
                      <a:lnTo>
                        <a:pt x="453" y="9345"/>
                      </a:lnTo>
                      <a:lnTo>
                        <a:pt x="453" y="9918"/>
                      </a:lnTo>
                      <a:lnTo>
                        <a:pt x="453" y="10282"/>
                      </a:lnTo>
                      <a:lnTo>
                        <a:pt x="490" y="10381"/>
                      </a:lnTo>
                      <a:lnTo>
                        <a:pt x="547" y="10491"/>
                      </a:lnTo>
                      <a:lnTo>
                        <a:pt x="660" y="10590"/>
                      </a:lnTo>
                      <a:lnTo>
                        <a:pt x="811" y="10700"/>
                      </a:lnTo>
                      <a:lnTo>
                        <a:pt x="981" y="10811"/>
                      </a:lnTo>
                      <a:lnTo>
                        <a:pt x="1208" y="10888"/>
                      </a:lnTo>
                      <a:lnTo>
                        <a:pt x="1453" y="10954"/>
                      </a:lnTo>
                      <a:lnTo>
                        <a:pt x="1718" y="11020"/>
                      </a:lnTo>
                      <a:lnTo>
                        <a:pt x="1963" y="11064"/>
                      </a:lnTo>
                      <a:lnTo>
                        <a:pt x="2265" y="11086"/>
                      </a:lnTo>
                      <a:lnTo>
                        <a:pt x="2548" y="11064"/>
                      </a:lnTo>
                      <a:lnTo>
                        <a:pt x="2794" y="11042"/>
                      </a:lnTo>
                      <a:lnTo>
                        <a:pt x="3096" y="10976"/>
                      </a:lnTo>
                      <a:lnTo>
                        <a:pt x="3341" y="10888"/>
                      </a:lnTo>
                      <a:lnTo>
                        <a:pt x="3606" y="10766"/>
                      </a:lnTo>
                      <a:lnTo>
                        <a:pt x="3813" y="10590"/>
                      </a:lnTo>
                      <a:close/>
                    </a:path>
                  </a:pathLst>
                </a:custGeom>
                <a:solidFill>
                  <a:srgbClr val="D8EBB3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471141" name="Puzzle1">
                  <a:extLst>
                    <a:ext uri="{FF2B5EF4-FFF2-40B4-BE49-F238E27FC236}">
                      <a16:creationId xmlns:a16="http://schemas.microsoft.com/office/drawing/2014/main" id="{C9DF3A6E-F4D3-449B-A68E-7539AEB39878}"/>
                    </a:ext>
                  </a:extLst>
                </p:cNvPr>
                <p:cNvSpPr>
                  <a:spLocks noEditPoints="1" noChangeArrowheads="1"/>
                </p:cNvSpPr>
                <p:nvPr/>
              </p:nvSpPr>
              <p:spPr bwMode="auto">
                <a:xfrm>
                  <a:off x="1824" y="1091"/>
                  <a:ext cx="1800" cy="1051"/>
                </a:xfrm>
                <a:custGeom>
                  <a:avLst/>
                  <a:gdLst>
                    <a:gd name="T0" fmla="*/ 16740 w 21600"/>
                    <a:gd name="T1" fmla="*/ 21078 h 21600"/>
                    <a:gd name="T2" fmla="*/ 16976 w 21600"/>
                    <a:gd name="T3" fmla="*/ 521 h 21600"/>
                    <a:gd name="T4" fmla="*/ 4725 w 21600"/>
                    <a:gd name="T5" fmla="*/ 856 h 21600"/>
                    <a:gd name="T6" fmla="*/ 5040 w 21600"/>
                    <a:gd name="T7" fmla="*/ 21004 h 21600"/>
                    <a:gd name="T8" fmla="*/ 10811 w 21600"/>
                    <a:gd name="T9" fmla="*/ 12885 h 21600"/>
                    <a:gd name="T10" fmla="*/ 10845 w 21600"/>
                    <a:gd name="T11" fmla="*/ 8714 h 21600"/>
                    <a:gd name="T12" fmla="*/ 21600 w 21600"/>
                    <a:gd name="T13" fmla="*/ 10000 h 21600"/>
                    <a:gd name="T14" fmla="*/ 56 w 21600"/>
                    <a:gd name="T15" fmla="*/ 10000 h 21600"/>
                    <a:gd name="T16" fmla="*/ 6086 w 21600"/>
                    <a:gd name="T17" fmla="*/ 2569 h 21600"/>
                    <a:gd name="T18" fmla="*/ 16132 w 21600"/>
                    <a:gd name="T19" fmla="*/ 19552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9360" y="20836"/>
                      </a:moveTo>
                      <a:lnTo>
                        <a:pt x="9528" y="20836"/>
                      </a:lnTo>
                      <a:lnTo>
                        <a:pt x="9686" y="20762"/>
                      </a:lnTo>
                      <a:lnTo>
                        <a:pt x="9810" y="20687"/>
                      </a:lnTo>
                      <a:lnTo>
                        <a:pt x="9922" y="20575"/>
                      </a:lnTo>
                      <a:lnTo>
                        <a:pt x="10012" y="20426"/>
                      </a:lnTo>
                      <a:lnTo>
                        <a:pt x="10068" y="20296"/>
                      </a:lnTo>
                      <a:lnTo>
                        <a:pt x="10113" y="20110"/>
                      </a:lnTo>
                      <a:lnTo>
                        <a:pt x="10136" y="19905"/>
                      </a:lnTo>
                      <a:lnTo>
                        <a:pt x="10136" y="19682"/>
                      </a:lnTo>
                      <a:lnTo>
                        <a:pt x="10113" y="19440"/>
                      </a:lnTo>
                      <a:lnTo>
                        <a:pt x="10068" y="19142"/>
                      </a:lnTo>
                      <a:lnTo>
                        <a:pt x="10012" y="18900"/>
                      </a:lnTo>
                      <a:lnTo>
                        <a:pt x="9900" y="18620"/>
                      </a:lnTo>
                      <a:lnTo>
                        <a:pt x="9787" y="18285"/>
                      </a:lnTo>
                      <a:lnTo>
                        <a:pt x="9641" y="17968"/>
                      </a:lnTo>
                      <a:lnTo>
                        <a:pt x="9472" y="17652"/>
                      </a:lnTo>
                      <a:lnTo>
                        <a:pt x="9382" y="17466"/>
                      </a:lnTo>
                      <a:lnTo>
                        <a:pt x="9315" y="17298"/>
                      </a:lnTo>
                      <a:lnTo>
                        <a:pt x="9258" y="17112"/>
                      </a:lnTo>
                      <a:lnTo>
                        <a:pt x="9191" y="16926"/>
                      </a:lnTo>
                      <a:lnTo>
                        <a:pt x="9123" y="16535"/>
                      </a:lnTo>
                      <a:lnTo>
                        <a:pt x="9101" y="16144"/>
                      </a:lnTo>
                      <a:lnTo>
                        <a:pt x="9101" y="15753"/>
                      </a:lnTo>
                      <a:lnTo>
                        <a:pt x="9168" y="15362"/>
                      </a:lnTo>
                      <a:lnTo>
                        <a:pt x="9236" y="14971"/>
                      </a:lnTo>
                      <a:lnTo>
                        <a:pt x="9360" y="14580"/>
                      </a:lnTo>
                      <a:lnTo>
                        <a:pt x="9495" y="14244"/>
                      </a:lnTo>
                      <a:lnTo>
                        <a:pt x="9663" y="13891"/>
                      </a:lnTo>
                      <a:lnTo>
                        <a:pt x="9855" y="13611"/>
                      </a:lnTo>
                      <a:lnTo>
                        <a:pt x="10068" y="13351"/>
                      </a:lnTo>
                      <a:lnTo>
                        <a:pt x="10293" y="13146"/>
                      </a:lnTo>
                      <a:lnTo>
                        <a:pt x="10552" y="12997"/>
                      </a:lnTo>
                      <a:lnTo>
                        <a:pt x="10811" y="12885"/>
                      </a:lnTo>
                      <a:lnTo>
                        <a:pt x="11069" y="12866"/>
                      </a:lnTo>
                      <a:lnTo>
                        <a:pt x="11351" y="12885"/>
                      </a:lnTo>
                      <a:lnTo>
                        <a:pt x="11610" y="12997"/>
                      </a:lnTo>
                      <a:lnTo>
                        <a:pt x="11846" y="13183"/>
                      </a:lnTo>
                      <a:lnTo>
                        <a:pt x="12060" y="13388"/>
                      </a:lnTo>
                      <a:lnTo>
                        <a:pt x="12251" y="13648"/>
                      </a:lnTo>
                      <a:lnTo>
                        <a:pt x="12419" y="13928"/>
                      </a:lnTo>
                      <a:lnTo>
                        <a:pt x="12555" y="14244"/>
                      </a:lnTo>
                      <a:lnTo>
                        <a:pt x="12690" y="14617"/>
                      </a:lnTo>
                      <a:lnTo>
                        <a:pt x="12768" y="15008"/>
                      </a:lnTo>
                      <a:lnTo>
                        <a:pt x="12836" y="15399"/>
                      </a:lnTo>
                      <a:lnTo>
                        <a:pt x="12858" y="15753"/>
                      </a:lnTo>
                      <a:lnTo>
                        <a:pt x="12858" y="16144"/>
                      </a:lnTo>
                      <a:lnTo>
                        <a:pt x="12813" y="16535"/>
                      </a:lnTo>
                      <a:lnTo>
                        <a:pt x="12746" y="16888"/>
                      </a:lnTo>
                      <a:lnTo>
                        <a:pt x="12667" y="17224"/>
                      </a:lnTo>
                      <a:lnTo>
                        <a:pt x="12510" y="17503"/>
                      </a:lnTo>
                      <a:lnTo>
                        <a:pt x="12228" y="18043"/>
                      </a:lnTo>
                      <a:lnTo>
                        <a:pt x="11970" y="18546"/>
                      </a:lnTo>
                      <a:lnTo>
                        <a:pt x="11868" y="18751"/>
                      </a:lnTo>
                      <a:lnTo>
                        <a:pt x="11778" y="18974"/>
                      </a:lnTo>
                      <a:lnTo>
                        <a:pt x="11711" y="19179"/>
                      </a:lnTo>
                      <a:lnTo>
                        <a:pt x="11666" y="19365"/>
                      </a:lnTo>
                      <a:lnTo>
                        <a:pt x="11632" y="19570"/>
                      </a:lnTo>
                      <a:lnTo>
                        <a:pt x="11632" y="19756"/>
                      </a:lnTo>
                      <a:lnTo>
                        <a:pt x="11632" y="19942"/>
                      </a:lnTo>
                      <a:lnTo>
                        <a:pt x="11643" y="20110"/>
                      </a:lnTo>
                      <a:lnTo>
                        <a:pt x="11711" y="20296"/>
                      </a:lnTo>
                      <a:lnTo>
                        <a:pt x="11801" y="20464"/>
                      </a:lnTo>
                      <a:lnTo>
                        <a:pt x="11891" y="20650"/>
                      </a:lnTo>
                      <a:lnTo>
                        <a:pt x="12037" y="20836"/>
                      </a:lnTo>
                      <a:lnTo>
                        <a:pt x="12206" y="21004"/>
                      </a:lnTo>
                      <a:lnTo>
                        <a:pt x="12419" y="21190"/>
                      </a:lnTo>
                      <a:lnTo>
                        <a:pt x="12667" y="21320"/>
                      </a:lnTo>
                      <a:lnTo>
                        <a:pt x="12960" y="21432"/>
                      </a:lnTo>
                      <a:lnTo>
                        <a:pt x="13286" y="21544"/>
                      </a:lnTo>
                      <a:lnTo>
                        <a:pt x="13612" y="21655"/>
                      </a:lnTo>
                      <a:lnTo>
                        <a:pt x="13983" y="21693"/>
                      </a:lnTo>
                      <a:lnTo>
                        <a:pt x="14343" y="21730"/>
                      </a:lnTo>
                      <a:lnTo>
                        <a:pt x="14715" y="21730"/>
                      </a:lnTo>
                      <a:lnTo>
                        <a:pt x="15075" y="21730"/>
                      </a:lnTo>
                      <a:lnTo>
                        <a:pt x="15446" y="21655"/>
                      </a:lnTo>
                      <a:lnTo>
                        <a:pt x="15794" y="21581"/>
                      </a:lnTo>
                      <a:lnTo>
                        <a:pt x="16132" y="21432"/>
                      </a:lnTo>
                      <a:lnTo>
                        <a:pt x="16458" y="21302"/>
                      </a:lnTo>
                      <a:lnTo>
                        <a:pt x="16740" y="21078"/>
                      </a:lnTo>
                      <a:lnTo>
                        <a:pt x="16976" y="20836"/>
                      </a:lnTo>
                      <a:lnTo>
                        <a:pt x="17043" y="20650"/>
                      </a:lnTo>
                      <a:lnTo>
                        <a:pt x="17088" y="20426"/>
                      </a:lnTo>
                      <a:lnTo>
                        <a:pt x="17133" y="20222"/>
                      </a:lnTo>
                      <a:lnTo>
                        <a:pt x="17156" y="19980"/>
                      </a:lnTo>
                      <a:lnTo>
                        <a:pt x="17167" y="19477"/>
                      </a:lnTo>
                      <a:lnTo>
                        <a:pt x="17167" y="18974"/>
                      </a:lnTo>
                      <a:lnTo>
                        <a:pt x="17156" y="18397"/>
                      </a:lnTo>
                      <a:lnTo>
                        <a:pt x="17111" y="17820"/>
                      </a:lnTo>
                      <a:lnTo>
                        <a:pt x="17066" y="17261"/>
                      </a:lnTo>
                      <a:lnTo>
                        <a:pt x="16998" y="16646"/>
                      </a:lnTo>
                      <a:lnTo>
                        <a:pt x="16852" y="15511"/>
                      </a:lnTo>
                      <a:lnTo>
                        <a:pt x="16740" y="14393"/>
                      </a:lnTo>
                      <a:lnTo>
                        <a:pt x="16717" y="13928"/>
                      </a:lnTo>
                      <a:lnTo>
                        <a:pt x="16695" y="13462"/>
                      </a:lnTo>
                      <a:lnTo>
                        <a:pt x="16717" y="13071"/>
                      </a:lnTo>
                      <a:lnTo>
                        <a:pt x="16785" y="12755"/>
                      </a:lnTo>
                      <a:lnTo>
                        <a:pt x="16852" y="12419"/>
                      </a:lnTo>
                      <a:lnTo>
                        <a:pt x="16953" y="12140"/>
                      </a:lnTo>
                      <a:lnTo>
                        <a:pt x="17088" y="11898"/>
                      </a:lnTo>
                      <a:lnTo>
                        <a:pt x="17212" y="11675"/>
                      </a:lnTo>
                      <a:lnTo>
                        <a:pt x="17370" y="11470"/>
                      </a:lnTo>
                      <a:lnTo>
                        <a:pt x="17516" y="11284"/>
                      </a:lnTo>
                      <a:lnTo>
                        <a:pt x="17696" y="11135"/>
                      </a:lnTo>
                      <a:lnTo>
                        <a:pt x="17865" y="11042"/>
                      </a:lnTo>
                      <a:lnTo>
                        <a:pt x="18033" y="10930"/>
                      </a:lnTo>
                      <a:lnTo>
                        <a:pt x="18213" y="10893"/>
                      </a:lnTo>
                      <a:lnTo>
                        <a:pt x="18382" y="10893"/>
                      </a:lnTo>
                      <a:lnTo>
                        <a:pt x="18551" y="10967"/>
                      </a:lnTo>
                      <a:lnTo>
                        <a:pt x="18708" y="11042"/>
                      </a:lnTo>
                      <a:lnTo>
                        <a:pt x="18855" y="11172"/>
                      </a:lnTo>
                      <a:lnTo>
                        <a:pt x="19012" y="11358"/>
                      </a:lnTo>
                      <a:lnTo>
                        <a:pt x="19136" y="11600"/>
                      </a:lnTo>
                      <a:lnTo>
                        <a:pt x="19271" y="11861"/>
                      </a:lnTo>
                      <a:lnTo>
                        <a:pt x="19440" y="12028"/>
                      </a:lnTo>
                      <a:lnTo>
                        <a:pt x="19608" y="12177"/>
                      </a:lnTo>
                      <a:lnTo>
                        <a:pt x="19822" y="12289"/>
                      </a:lnTo>
                      <a:lnTo>
                        <a:pt x="20025" y="12289"/>
                      </a:lnTo>
                      <a:lnTo>
                        <a:pt x="20238" y="12289"/>
                      </a:lnTo>
                      <a:lnTo>
                        <a:pt x="20452" y="12215"/>
                      </a:lnTo>
                      <a:lnTo>
                        <a:pt x="20643" y="12103"/>
                      </a:lnTo>
                      <a:lnTo>
                        <a:pt x="20846" y="11973"/>
                      </a:lnTo>
                      <a:lnTo>
                        <a:pt x="21037" y="11786"/>
                      </a:lnTo>
                      <a:lnTo>
                        <a:pt x="21206" y="11563"/>
                      </a:lnTo>
                      <a:lnTo>
                        <a:pt x="21363" y="11321"/>
                      </a:lnTo>
                      <a:lnTo>
                        <a:pt x="21465" y="11079"/>
                      </a:lnTo>
                      <a:lnTo>
                        <a:pt x="21577" y="10744"/>
                      </a:lnTo>
                      <a:lnTo>
                        <a:pt x="21622" y="10427"/>
                      </a:lnTo>
                      <a:lnTo>
                        <a:pt x="21645" y="10111"/>
                      </a:lnTo>
                      <a:lnTo>
                        <a:pt x="21622" y="9608"/>
                      </a:lnTo>
                      <a:lnTo>
                        <a:pt x="21577" y="9142"/>
                      </a:lnTo>
                      <a:lnTo>
                        <a:pt x="21465" y="8751"/>
                      </a:lnTo>
                      <a:lnTo>
                        <a:pt x="21363" y="8397"/>
                      </a:lnTo>
                      <a:lnTo>
                        <a:pt x="21206" y="8062"/>
                      </a:lnTo>
                      <a:lnTo>
                        <a:pt x="21037" y="7820"/>
                      </a:lnTo>
                      <a:lnTo>
                        <a:pt x="20846" y="7597"/>
                      </a:lnTo>
                      <a:lnTo>
                        <a:pt x="20643" y="7429"/>
                      </a:lnTo>
                      <a:lnTo>
                        <a:pt x="20452" y="7317"/>
                      </a:lnTo>
                      <a:lnTo>
                        <a:pt x="20238" y="7206"/>
                      </a:lnTo>
                      <a:lnTo>
                        <a:pt x="20025" y="7168"/>
                      </a:lnTo>
                      <a:lnTo>
                        <a:pt x="19822" y="7206"/>
                      </a:lnTo>
                      <a:lnTo>
                        <a:pt x="19608" y="7243"/>
                      </a:lnTo>
                      <a:lnTo>
                        <a:pt x="19440" y="7355"/>
                      </a:lnTo>
                      <a:lnTo>
                        <a:pt x="19271" y="7504"/>
                      </a:lnTo>
                      <a:lnTo>
                        <a:pt x="19136" y="7708"/>
                      </a:lnTo>
                      <a:lnTo>
                        <a:pt x="19012" y="7895"/>
                      </a:lnTo>
                      <a:lnTo>
                        <a:pt x="18832" y="8025"/>
                      </a:lnTo>
                      <a:lnTo>
                        <a:pt x="18663" y="8174"/>
                      </a:lnTo>
                      <a:lnTo>
                        <a:pt x="18472" y="8248"/>
                      </a:lnTo>
                      <a:lnTo>
                        <a:pt x="18270" y="8286"/>
                      </a:lnTo>
                      <a:lnTo>
                        <a:pt x="18078" y="8323"/>
                      </a:lnTo>
                      <a:lnTo>
                        <a:pt x="17887" y="8323"/>
                      </a:lnTo>
                      <a:lnTo>
                        <a:pt x="17696" y="8248"/>
                      </a:lnTo>
                      <a:lnTo>
                        <a:pt x="17493" y="8174"/>
                      </a:lnTo>
                      <a:lnTo>
                        <a:pt x="17302" y="8062"/>
                      </a:lnTo>
                      <a:lnTo>
                        <a:pt x="17133" y="7969"/>
                      </a:lnTo>
                      <a:lnTo>
                        <a:pt x="16976" y="7783"/>
                      </a:lnTo>
                      <a:lnTo>
                        <a:pt x="16852" y="7597"/>
                      </a:lnTo>
                      <a:lnTo>
                        <a:pt x="16740" y="7429"/>
                      </a:lnTo>
                      <a:lnTo>
                        <a:pt x="16672" y="7168"/>
                      </a:lnTo>
                      <a:lnTo>
                        <a:pt x="16638" y="6926"/>
                      </a:lnTo>
                      <a:lnTo>
                        <a:pt x="16616" y="6498"/>
                      </a:lnTo>
                      <a:lnTo>
                        <a:pt x="16616" y="5772"/>
                      </a:lnTo>
                      <a:lnTo>
                        <a:pt x="16650" y="4915"/>
                      </a:lnTo>
                      <a:lnTo>
                        <a:pt x="16695" y="3928"/>
                      </a:lnTo>
                      <a:lnTo>
                        <a:pt x="16762" y="2960"/>
                      </a:lnTo>
                      <a:lnTo>
                        <a:pt x="16830" y="1992"/>
                      </a:lnTo>
                      <a:lnTo>
                        <a:pt x="16908" y="1173"/>
                      </a:lnTo>
                      <a:lnTo>
                        <a:pt x="16976" y="521"/>
                      </a:lnTo>
                      <a:lnTo>
                        <a:pt x="16953" y="521"/>
                      </a:lnTo>
                      <a:lnTo>
                        <a:pt x="16931" y="521"/>
                      </a:lnTo>
                      <a:lnTo>
                        <a:pt x="16267" y="484"/>
                      </a:lnTo>
                      <a:lnTo>
                        <a:pt x="15637" y="428"/>
                      </a:lnTo>
                      <a:lnTo>
                        <a:pt x="15063" y="353"/>
                      </a:lnTo>
                      <a:lnTo>
                        <a:pt x="14523" y="279"/>
                      </a:lnTo>
                      <a:lnTo>
                        <a:pt x="14040" y="167"/>
                      </a:lnTo>
                      <a:lnTo>
                        <a:pt x="13635" y="93"/>
                      </a:lnTo>
                      <a:lnTo>
                        <a:pt x="13331" y="18"/>
                      </a:lnTo>
                      <a:lnTo>
                        <a:pt x="13117" y="18"/>
                      </a:lnTo>
                      <a:lnTo>
                        <a:pt x="12982" y="18"/>
                      </a:lnTo>
                      <a:lnTo>
                        <a:pt x="12858" y="130"/>
                      </a:lnTo>
                      <a:lnTo>
                        <a:pt x="12723" y="279"/>
                      </a:lnTo>
                      <a:lnTo>
                        <a:pt x="12622" y="446"/>
                      </a:lnTo>
                      <a:lnTo>
                        <a:pt x="12510" y="670"/>
                      </a:lnTo>
                      <a:lnTo>
                        <a:pt x="12419" y="912"/>
                      </a:lnTo>
                      <a:lnTo>
                        <a:pt x="12363" y="1210"/>
                      </a:lnTo>
                      <a:lnTo>
                        <a:pt x="12318" y="1526"/>
                      </a:lnTo>
                      <a:lnTo>
                        <a:pt x="12273" y="1843"/>
                      </a:lnTo>
                      <a:lnTo>
                        <a:pt x="12251" y="2215"/>
                      </a:lnTo>
                      <a:lnTo>
                        <a:pt x="12273" y="2532"/>
                      </a:lnTo>
                      <a:lnTo>
                        <a:pt x="12318" y="2886"/>
                      </a:lnTo>
                      <a:lnTo>
                        <a:pt x="12386" y="3240"/>
                      </a:lnTo>
                      <a:lnTo>
                        <a:pt x="12464" y="3556"/>
                      </a:lnTo>
                      <a:lnTo>
                        <a:pt x="12577" y="3891"/>
                      </a:lnTo>
                      <a:lnTo>
                        <a:pt x="12746" y="4171"/>
                      </a:lnTo>
                      <a:lnTo>
                        <a:pt x="12926" y="4487"/>
                      </a:lnTo>
                      <a:lnTo>
                        <a:pt x="13050" y="4860"/>
                      </a:lnTo>
                      <a:lnTo>
                        <a:pt x="13162" y="5251"/>
                      </a:lnTo>
                      <a:lnTo>
                        <a:pt x="13218" y="5604"/>
                      </a:lnTo>
                      <a:lnTo>
                        <a:pt x="13263" y="5995"/>
                      </a:lnTo>
                      <a:lnTo>
                        <a:pt x="13241" y="6386"/>
                      </a:lnTo>
                      <a:lnTo>
                        <a:pt x="13218" y="6740"/>
                      </a:lnTo>
                      <a:lnTo>
                        <a:pt x="13139" y="7094"/>
                      </a:lnTo>
                      <a:lnTo>
                        <a:pt x="13050" y="7429"/>
                      </a:lnTo>
                      <a:lnTo>
                        <a:pt x="12903" y="7746"/>
                      </a:lnTo>
                      <a:lnTo>
                        <a:pt x="12723" y="8025"/>
                      </a:lnTo>
                      <a:lnTo>
                        <a:pt x="12532" y="8286"/>
                      </a:lnTo>
                      <a:lnTo>
                        <a:pt x="12318" y="8491"/>
                      </a:lnTo>
                      <a:lnTo>
                        <a:pt x="12060" y="8677"/>
                      </a:lnTo>
                      <a:lnTo>
                        <a:pt x="11756" y="8788"/>
                      </a:lnTo>
                      <a:lnTo>
                        <a:pt x="11452" y="8826"/>
                      </a:lnTo>
                      <a:lnTo>
                        <a:pt x="11283" y="8826"/>
                      </a:lnTo>
                      <a:lnTo>
                        <a:pt x="11126" y="8826"/>
                      </a:lnTo>
                      <a:lnTo>
                        <a:pt x="11002" y="8788"/>
                      </a:lnTo>
                      <a:lnTo>
                        <a:pt x="10845" y="8714"/>
                      </a:lnTo>
                      <a:lnTo>
                        <a:pt x="10721" y="8640"/>
                      </a:lnTo>
                      <a:lnTo>
                        <a:pt x="10608" y="8565"/>
                      </a:lnTo>
                      <a:lnTo>
                        <a:pt x="10485" y="8453"/>
                      </a:lnTo>
                      <a:lnTo>
                        <a:pt x="10372" y="8323"/>
                      </a:lnTo>
                      <a:lnTo>
                        <a:pt x="10181" y="8062"/>
                      </a:lnTo>
                      <a:lnTo>
                        <a:pt x="10035" y="7746"/>
                      </a:lnTo>
                      <a:lnTo>
                        <a:pt x="9900" y="7392"/>
                      </a:lnTo>
                      <a:lnTo>
                        <a:pt x="9787" y="7001"/>
                      </a:lnTo>
                      <a:lnTo>
                        <a:pt x="9731" y="6610"/>
                      </a:lnTo>
                      <a:lnTo>
                        <a:pt x="9686" y="6219"/>
                      </a:lnTo>
                      <a:lnTo>
                        <a:pt x="9663" y="5772"/>
                      </a:lnTo>
                      <a:lnTo>
                        <a:pt x="9686" y="5381"/>
                      </a:lnTo>
                      <a:lnTo>
                        <a:pt x="9753" y="4990"/>
                      </a:lnTo>
                      <a:lnTo>
                        <a:pt x="9832" y="4636"/>
                      </a:lnTo>
                      <a:lnTo>
                        <a:pt x="9945" y="4320"/>
                      </a:lnTo>
                      <a:lnTo>
                        <a:pt x="10068" y="4022"/>
                      </a:lnTo>
                      <a:lnTo>
                        <a:pt x="10203" y="3817"/>
                      </a:lnTo>
                      <a:lnTo>
                        <a:pt x="10316" y="3593"/>
                      </a:lnTo>
                      <a:lnTo>
                        <a:pt x="10395" y="3351"/>
                      </a:lnTo>
                      <a:lnTo>
                        <a:pt x="10462" y="3109"/>
                      </a:lnTo>
                      <a:lnTo>
                        <a:pt x="10507" y="2848"/>
                      </a:lnTo>
                      <a:lnTo>
                        <a:pt x="10530" y="2606"/>
                      </a:lnTo>
                      <a:lnTo>
                        <a:pt x="10507" y="2346"/>
                      </a:lnTo>
                      <a:lnTo>
                        <a:pt x="10462" y="2141"/>
                      </a:lnTo>
                      <a:lnTo>
                        <a:pt x="10395" y="1880"/>
                      </a:lnTo>
                      <a:lnTo>
                        <a:pt x="10293" y="1638"/>
                      </a:lnTo>
                      <a:lnTo>
                        <a:pt x="10158" y="1415"/>
                      </a:lnTo>
                      <a:lnTo>
                        <a:pt x="9967" y="1210"/>
                      </a:lnTo>
                      <a:lnTo>
                        <a:pt x="9753" y="986"/>
                      </a:lnTo>
                      <a:lnTo>
                        <a:pt x="9495" y="819"/>
                      </a:lnTo>
                      <a:lnTo>
                        <a:pt x="9191" y="670"/>
                      </a:lnTo>
                      <a:lnTo>
                        <a:pt x="8842" y="521"/>
                      </a:lnTo>
                      <a:lnTo>
                        <a:pt x="8471" y="446"/>
                      </a:lnTo>
                      <a:lnTo>
                        <a:pt x="7998" y="428"/>
                      </a:lnTo>
                      <a:lnTo>
                        <a:pt x="7413" y="428"/>
                      </a:lnTo>
                      <a:lnTo>
                        <a:pt x="6817" y="446"/>
                      </a:lnTo>
                      <a:lnTo>
                        <a:pt x="6187" y="521"/>
                      </a:lnTo>
                      <a:lnTo>
                        <a:pt x="5602" y="633"/>
                      </a:lnTo>
                      <a:lnTo>
                        <a:pt x="5107" y="744"/>
                      </a:lnTo>
                      <a:lnTo>
                        <a:pt x="4725" y="856"/>
                      </a:lnTo>
                      <a:lnTo>
                        <a:pt x="4848" y="1564"/>
                      </a:lnTo>
                      <a:lnTo>
                        <a:pt x="5028" y="2495"/>
                      </a:lnTo>
                      <a:lnTo>
                        <a:pt x="5175" y="3556"/>
                      </a:lnTo>
                      <a:lnTo>
                        <a:pt x="5298" y="4673"/>
                      </a:lnTo>
                      <a:lnTo>
                        <a:pt x="5343" y="5213"/>
                      </a:lnTo>
                      <a:lnTo>
                        <a:pt x="5388" y="5753"/>
                      </a:lnTo>
                      <a:lnTo>
                        <a:pt x="5411" y="6275"/>
                      </a:lnTo>
                      <a:lnTo>
                        <a:pt x="5411" y="6740"/>
                      </a:lnTo>
                      <a:lnTo>
                        <a:pt x="5366" y="7168"/>
                      </a:lnTo>
                      <a:lnTo>
                        <a:pt x="5321" y="7541"/>
                      </a:lnTo>
                      <a:lnTo>
                        <a:pt x="5287" y="7708"/>
                      </a:lnTo>
                      <a:lnTo>
                        <a:pt x="5242" y="7857"/>
                      </a:lnTo>
                      <a:lnTo>
                        <a:pt x="5197" y="7969"/>
                      </a:lnTo>
                      <a:lnTo>
                        <a:pt x="5130" y="8062"/>
                      </a:lnTo>
                      <a:lnTo>
                        <a:pt x="5006" y="8248"/>
                      </a:lnTo>
                      <a:lnTo>
                        <a:pt x="4848" y="8397"/>
                      </a:lnTo>
                      <a:lnTo>
                        <a:pt x="4725" y="8528"/>
                      </a:lnTo>
                      <a:lnTo>
                        <a:pt x="4567" y="8640"/>
                      </a:lnTo>
                      <a:lnTo>
                        <a:pt x="4421" y="8714"/>
                      </a:lnTo>
                      <a:lnTo>
                        <a:pt x="4263" y="8751"/>
                      </a:lnTo>
                      <a:lnTo>
                        <a:pt x="4095" y="8788"/>
                      </a:lnTo>
                      <a:lnTo>
                        <a:pt x="3948" y="8788"/>
                      </a:lnTo>
                      <a:lnTo>
                        <a:pt x="3791" y="8751"/>
                      </a:lnTo>
                      <a:lnTo>
                        <a:pt x="3667" y="8714"/>
                      </a:lnTo>
                      <a:lnTo>
                        <a:pt x="3510" y="8677"/>
                      </a:lnTo>
                      <a:lnTo>
                        <a:pt x="3386" y="8602"/>
                      </a:lnTo>
                      <a:lnTo>
                        <a:pt x="3251" y="8491"/>
                      </a:lnTo>
                      <a:lnTo>
                        <a:pt x="3127" y="8360"/>
                      </a:lnTo>
                      <a:lnTo>
                        <a:pt x="3015" y="8248"/>
                      </a:lnTo>
                      <a:lnTo>
                        <a:pt x="2925" y="8062"/>
                      </a:lnTo>
                      <a:lnTo>
                        <a:pt x="2778" y="7857"/>
                      </a:lnTo>
                      <a:lnTo>
                        <a:pt x="2610" y="7671"/>
                      </a:lnTo>
                      <a:lnTo>
                        <a:pt x="2407" y="7541"/>
                      </a:lnTo>
                      <a:lnTo>
                        <a:pt x="2171" y="7466"/>
                      </a:lnTo>
                      <a:lnTo>
                        <a:pt x="1957" y="7429"/>
                      </a:lnTo>
                      <a:lnTo>
                        <a:pt x="1698" y="7429"/>
                      </a:lnTo>
                      <a:lnTo>
                        <a:pt x="1462" y="7466"/>
                      </a:lnTo>
                      <a:lnTo>
                        <a:pt x="1226" y="7559"/>
                      </a:lnTo>
                      <a:lnTo>
                        <a:pt x="989" y="7708"/>
                      </a:lnTo>
                      <a:lnTo>
                        <a:pt x="776" y="7932"/>
                      </a:lnTo>
                      <a:lnTo>
                        <a:pt x="551" y="8211"/>
                      </a:lnTo>
                      <a:lnTo>
                        <a:pt x="382" y="8528"/>
                      </a:lnTo>
                      <a:lnTo>
                        <a:pt x="315" y="8714"/>
                      </a:lnTo>
                      <a:lnTo>
                        <a:pt x="236" y="8919"/>
                      </a:lnTo>
                      <a:lnTo>
                        <a:pt x="191" y="9142"/>
                      </a:lnTo>
                      <a:lnTo>
                        <a:pt x="123" y="9347"/>
                      </a:lnTo>
                      <a:lnTo>
                        <a:pt x="78" y="9608"/>
                      </a:lnTo>
                      <a:lnTo>
                        <a:pt x="56" y="9887"/>
                      </a:lnTo>
                      <a:lnTo>
                        <a:pt x="33" y="10185"/>
                      </a:lnTo>
                      <a:lnTo>
                        <a:pt x="33" y="10464"/>
                      </a:lnTo>
                      <a:lnTo>
                        <a:pt x="33" y="10706"/>
                      </a:lnTo>
                      <a:lnTo>
                        <a:pt x="56" y="10967"/>
                      </a:lnTo>
                      <a:lnTo>
                        <a:pt x="78" y="11172"/>
                      </a:lnTo>
                      <a:lnTo>
                        <a:pt x="123" y="11395"/>
                      </a:lnTo>
                      <a:lnTo>
                        <a:pt x="168" y="11600"/>
                      </a:lnTo>
                      <a:lnTo>
                        <a:pt x="236" y="11786"/>
                      </a:lnTo>
                      <a:lnTo>
                        <a:pt x="292" y="11973"/>
                      </a:lnTo>
                      <a:lnTo>
                        <a:pt x="382" y="12140"/>
                      </a:lnTo>
                      <a:lnTo>
                        <a:pt x="540" y="12419"/>
                      </a:lnTo>
                      <a:lnTo>
                        <a:pt x="731" y="12680"/>
                      </a:lnTo>
                      <a:lnTo>
                        <a:pt x="944" y="12866"/>
                      </a:lnTo>
                      <a:lnTo>
                        <a:pt x="1158" y="12997"/>
                      </a:lnTo>
                      <a:lnTo>
                        <a:pt x="1395" y="13108"/>
                      </a:lnTo>
                      <a:lnTo>
                        <a:pt x="1608" y="13183"/>
                      </a:lnTo>
                      <a:lnTo>
                        <a:pt x="1856" y="13183"/>
                      </a:lnTo>
                      <a:lnTo>
                        <a:pt x="2070" y="13146"/>
                      </a:lnTo>
                      <a:lnTo>
                        <a:pt x="2261" y="13071"/>
                      </a:lnTo>
                      <a:lnTo>
                        <a:pt x="2430" y="12960"/>
                      </a:lnTo>
                      <a:lnTo>
                        <a:pt x="2587" y="12792"/>
                      </a:lnTo>
                      <a:lnTo>
                        <a:pt x="2688" y="12606"/>
                      </a:lnTo>
                      <a:lnTo>
                        <a:pt x="2801" y="12419"/>
                      </a:lnTo>
                      <a:lnTo>
                        <a:pt x="2925" y="12289"/>
                      </a:lnTo>
                      <a:lnTo>
                        <a:pt x="3082" y="12177"/>
                      </a:lnTo>
                      <a:lnTo>
                        <a:pt x="3228" y="12103"/>
                      </a:lnTo>
                      <a:lnTo>
                        <a:pt x="3408" y="12103"/>
                      </a:lnTo>
                      <a:lnTo>
                        <a:pt x="3577" y="12103"/>
                      </a:lnTo>
                      <a:lnTo>
                        <a:pt x="3723" y="12177"/>
                      </a:lnTo>
                      <a:lnTo>
                        <a:pt x="3903" y="12252"/>
                      </a:lnTo>
                      <a:lnTo>
                        <a:pt x="4072" y="12364"/>
                      </a:lnTo>
                      <a:lnTo>
                        <a:pt x="4230" y="12494"/>
                      </a:lnTo>
                      <a:lnTo>
                        <a:pt x="4353" y="12643"/>
                      </a:lnTo>
                      <a:lnTo>
                        <a:pt x="4488" y="12829"/>
                      </a:lnTo>
                      <a:lnTo>
                        <a:pt x="4567" y="13034"/>
                      </a:lnTo>
                      <a:lnTo>
                        <a:pt x="4657" y="13257"/>
                      </a:lnTo>
                      <a:lnTo>
                        <a:pt x="4702" y="13462"/>
                      </a:lnTo>
                      <a:lnTo>
                        <a:pt x="4725" y="13686"/>
                      </a:lnTo>
                      <a:lnTo>
                        <a:pt x="4702" y="14282"/>
                      </a:lnTo>
                      <a:lnTo>
                        <a:pt x="4657" y="15045"/>
                      </a:lnTo>
                      <a:lnTo>
                        <a:pt x="4612" y="15976"/>
                      </a:lnTo>
                      <a:lnTo>
                        <a:pt x="4590" y="16926"/>
                      </a:lnTo>
                      <a:lnTo>
                        <a:pt x="4567" y="17968"/>
                      </a:lnTo>
                      <a:lnTo>
                        <a:pt x="4567" y="19011"/>
                      </a:lnTo>
                      <a:lnTo>
                        <a:pt x="4590" y="19514"/>
                      </a:lnTo>
                      <a:lnTo>
                        <a:pt x="4612" y="19980"/>
                      </a:lnTo>
                      <a:lnTo>
                        <a:pt x="4657" y="20426"/>
                      </a:lnTo>
                      <a:lnTo>
                        <a:pt x="4725" y="20836"/>
                      </a:lnTo>
                      <a:lnTo>
                        <a:pt x="4848" y="20929"/>
                      </a:lnTo>
                      <a:lnTo>
                        <a:pt x="5040" y="21004"/>
                      </a:lnTo>
                      <a:lnTo>
                        <a:pt x="5265" y="21078"/>
                      </a:lnTo>
                      <a:lnTo>
                        <a:pt x="5478" y="21115"/>
                      </a:lnTo>
                      <a:lnTo>
                        <a:pt x="6041" y="21115"/>
                      </a:lnTo>
                      <a:lnTo>
                        <a:pt x="6637" y="21078"/>
                      </a:lnTo>
                      <a:lnTo>
                        <a:pt x="7312" y="21004"/>
                      </a:lnTo>
                      <a:lnTo>
                        <a:pt x="7998" y="20929"/>
                      </a:lnTo>
                      <a:lnTo>
                        <a:pt x="8696" y="20855"/>
                      </a:lnTo>
                      <a:lnTo>
                        <a:pt x="9360" y="20836"/>
                      </a:lnTo>
                      <a:close/>
                    </a:path>
                  </a:pathLst>
                </a:custGeom>
                <a:solidFill>
                  <a:srgbClr val="CCCC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grpSp>
            <p:nvGrpSpPr>
              <p:cNvPr id="471142" name="Group 102">
                <a:extLst>
                  <a:ext uri="{FF2B5EF4-FFF2-40B4-BE49-F238E27FC236}">
                    <a16:creationId xmlns:a16="http://schemas.microsoft.com/office/drawing/2014/main" id="{08D5F27A-A890-44C1-9F79-37AD008C96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13679" y="3228975"/>
                <a:ext cx="495300" cy="657225"/>
                <a:chOff x="1824" y="633"/>
                <a:chExt cx="2834" cy="2849"/>
              </a:xfrm>
            </p:grpSpPr>
            <p:sp>
              <p:nvSpPr>
                <p:cNvPr id="471143" name="Puzzle3">
                  <a:extLst>
                    <a:ext uri="{FF2B5EF4-FFF2-40B4-BE49-F238E27FC236}">
                      <a16:creationId xmlns:a16="http://schemas.microsoft.com/office/drawing/2014/main" id="{F4952D82-9B73-40BC-A828-EB6A87892F1A}"/>
                    </a:ext>
                  </a:extLst>
                </p:cNvPr>
                <p:cNvSpPr>
                  <a:spLocks noEditPoints="1" noChangeArrowheads="1"/>
                </p:cNvSpPr>
                <p:nvPr/>
              </p:nvSpPr>
              <p:spPr bwMode="auto">
                <a:xfrm>
                  <a:off x="3204" y="633"/>
                  <a:ext cx="1114" cy="1514"/>
                </a:xfrm>
                <a:custGeom>
                  <a:avLst/>
                  <a:gdLst>
                    <a:gd name="T0" fmla="*/ 10391 w 21600"/>
                    <a:gd name="T1" fmla="*/ 15806 h 21600"/>
                    <a:gd name="T2" fmla="*/ 20551 w 21600"/>
                    <a:gd name="T3" fmla="*/ 21088 h 21600"/>
                    <a:gd name="T4" fmla="*/ 13180 w 21600"/>
                    <a:gd name="T5" fmla="*/ 13801 h 21600"/>
                    <a:gd name="T6" fmla="*/ 20551 w 21600"/>
                    <a:gd name="T7" fmla="*/ 7025 h 21600"/>
                    <a:gd name="T8" fmla="*/ 10500 w 21600"/>
                    <a:gd name="T9" fmla="*/ 52 h 21600"/>
                    <a:gd name="T10" fmla="*/ 692 w 21600"/>
                    <a:gd name="T11" fmla="*/ 6802 h 21600"/>
                    <a:gd name="T12" fmla="*/ 8064 w 21600"/>
                    <a:gd name="T13" fmla="*/ 13526 h 21600"/>
                    <a:gd name="T14" fmla="*/ 692 w 21600"/>
                    <a:gd name="T15" fmla="*/ 21088 h 21600"/>
                    <a:gd name="T16" fmla="*/ 2273 w 21600"/>
                    <a:gd name="T17" fmla="*/ 7719 h 21600"/>
                    <a:gd name="T18" fmla="*/ 19149 w 21600"/>
                    <a:gd name="T19" fmla="*/ 202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6625" y="20892"/>
                      </a:moveTo>
                      <a:lnTo>
                        <a:pt x="7105" y="21023"/>
                      </a:lnTo>
                      <a:lnTo>
                        <a:pt x="7513" y="21088"/>
                      </a:lnTo>
                      <a:lnTo>
                        <a:pt x="7922" y="21115"/>
                      </a:lnTo>
                      <a:lnTo>
                        <a:pt x="8242" y="21115"/>
                      </a:lnTo>
                      <a:lnTo>
                        <a:pt x="8544" y="21062"/>
                      </a:lnTo>
                      <a:lnTo>
                        <a:pt x="8810" y="20997"/>
                      </a:lnTo>
                      <a:lnTo>
                        <a:pt x="9023" y="20892"/>
                      </a:lnTo>
                      <a:lnTo>
                        <a:pt x="9148" y="20761"/>
                      </a:lnTo>
                      <a:lnTo>
                        <a:pt x="9290" y="20616"/>
                      </a:lnTo>
                      <a:lnTo>
                        <a:pt x="9361" y="20459"/>
                      </a:lnTo>
                      <a:lnTo>
                        <a:pt x="9396" y="20289"/>
                      </a:lnTo>
                      <a:lnTo>
                        <a:pt x="9396" y="20092"/>
                      </a:lnTo>
                      <a:lnTo>
                        <a:pt x="9325" y="19909"/>
                      </a:lnTo>
                      <a:lnTo>
                        <a:pt x="9219" y="19738"/>
                      </a:lnTo>
                      <a:lnTo>
                        <a:pt x="9094" y="19555"/>
                      </a:lnTo>
                      <a:lnTo>
                        <a:pt x="8917" y="19384"/>
                      </a:lnTo>
                      <a:lnTo>
                        <a:pt x="8650" y="19162"/>
                      </a:lnTo>
                      <a:lnTo>
                        <a:pt x="8437" y="18900"/>
                      </a:lnTo>
                      <a:lnTo>
                        <a:pt x="8277" y="18624"/>
                      </a:lnTo>
                      <a:lnTo>
                        <a:pt x="8135" y="18349"/>
                      </a:lnTo>
                      <a:lnTo>
                        <a:pt x="8028" y="18048"/>
                      </a:lnTo>
                      <a:lnTo>
                        <a:pt x="7993" y="17746"/>
                      </a:lnTo>
                      <a:lnTo>
                        <a:pt x="7993" y="17471"/>
                      </a:lnTo>
                      <a:lnTo>
                        <a:pt x="8028" y="17169"/>
                      </a:lnTo>
                      <a:lnTo>
                        <a:pt x="8135" y="16920"/>
                      </a:lnTo>
                      <a:lnTo>
                        <a:pt x="8277" y="16671"/>
                      </a:lnTo>
                      <a:lnTo>
                        <a:pt x="8366" y="16540"/>
                      </a:lnTo>
                      <a:lnTo>
                        <a:pt x="8473" y="16409"/>
                      </a:lnTo>
                      <a:lnTo>
                        <a:pt x="8615" y="16317"/>
                      </a:lnTo>
                      <a:lnTo>
                        <a:pt x="8739" y="16213"/>
                      </a:lnTo>
                      <a:lnTo>
                        <a:pt x="8881" y="16134"/>
                      </a:lnTo>
                      <a:lnTo>
                        <a:pt x="9059" y="16055"/>
                      </a:lnTo>
                      <a:lnTo>
                        <a:pt x="9254" y="15990"/>
                      </a:lnTo>
                      <a:lnTo>
                        <a:pt x="9432" y="15911"/>
                      </a:lnTo>
                      <a:lnTo>
                        <a:pt x="9663" y="15885"/>
                      </a:lnTo>
                      <a:lnTo>
                        <a:pt x="9876" y="15833"/>
                      </a:lnTo>
                      <a:lnTo>
                        <a:pt x="10142" y="15806"/>
                      </a:lnTo>
                      <a:lnTo>
                        <a:pt x="10391" y="15806"/>
                      </a:lnTo>
                      <a:lnTo>
                        <a:pt x="10728" y="15806"/>
                      </a:lnTo>
                      <a:lnTo>
                        <a:pt x="10995" y="15806"/>
                      </a:lnTo>
                      <a:lnTo>
                        <a:pt x="11279" y="15833"/>
                      </a:lnTo>
                      <a:lnTo>
                        <a:pt x="11546" y="15885"/>
                      </a:lnTo>
                      <a:lnTo>
                        <a:pt x="11776" y="15937"/>
                      </a:lnTo>
                      <a:lnTo>
                        <a:pt x="12025" y="15990"/>
                      </a:lnTo>
                      <a:lnTo>
                        <a:pt x="12221" y="16055"/>
                      </a:lnTo>
                      <a:lnTo>
                        <a:pt x="12434" y="16134"/>
                      </a:lnTo>
                      <a:lnTo>
                        <a:pt x="12611" y="16213"/>
                      </a:lnTo>
                      <a:lnTo>
                        <a:pt x="12771" y="16317"/>
                      </a:lnTo>
                      <a:lnTo>
                        <a:pt x="12913" y="16409"/>
                      </a:lnTo>
                      <a:lnTo>
                        <a:pt x="13038" y="16514"/>
                      </a:lnTo>
                      <a:lnTo>
                        <a:pt x="13251" y="16737"/>
                      </a:lnTo>
                      <a:lnTo>
                        <a:pt x="13428" y="16986"/>
                      </a:lnTo>
                      <a:lnTo>
                        <a:pt x="13517" y="17248"/>
                      </a:lnTo>
                      <a:lnTo>
                        <a:pt x="13588" y="17523"/>
                      </a:lnTo>
                      <a:lnTo>
                        <a:pt x="13588" y="17799"/>
                      </a:lnTo>
                      <a:lnTo>
                        <a:pt x="13517" y="18074"/>
                      </a:lnTo>
                      <a:lnTo>
                        <a:pt x="13428" y="18323"/>
                      </a:lnTo>
                      <a:lnTo>
                        <a:pt x="13286" y="18572"/>
                      </a:lnTo>
                      <a:lnTo>
                        <a:pt x="13109" y="18808"/>
                      </a:lnTo>
                      <a:lnTo>
                        <a:pt x="12878" y="19031"/>
                      </a:lnTo>
                      <a:lnTo>
                        <a:pt x="12434" y="19411"/>
                      </a:lnTo>
                      <a:lnTo>
                        <a:pt x="12132" y="19738"/>
                      </a:lnTo>
                      <a:lnTo>
                        <a:pt x="12025" y="19856"/>
                      </a:lnTo>
                      <a:lnTo>
                        <a:pt x="11919" y="20014"/>
                      </a:lnTo>
                      <a:lnTo>
                        <a:pt x="11883" y="20132"/>
                      </a:lnTo>
                      <a:lnTo>
                        <a:pt x="11883" y="20263"/>
                      </a:lnTo>
                      <a:lnTo>
                        <a:pt x="11883" y="20394"/>
                      </a:lnTo>
                      <a:lnTo>
                        <a:pt x="11954" y="20485"/>
                      </a:lnTo>
                      <a:lnTo>
                        <a:pt x="12061" y="20590"/>
                      </a:lnTo>
                      <a:lnTo>
                        <a:pt x="12185" y="20695"/>
                      </a:lnTo>
                      <a:lnTo>
                        <a:pt x="12327" y="20787"/>
                      </a:lnTo>
                      <a:lnTo>
                        <a:pt x="12540" y="20892"/>
                      </a:lnTo>
                      <a:lnTo>
                        <a:pt x="12771" y="20997"/>
                      </a:lnTo>
                      <a:lnTo>
                        <a:pt x="13073" y="21088"/>
                      </a:lnTo>
                      <a:lnTo>
                        <a:pt x="13428" y="21193"/>
                      </a:lnTo>
                      <a:lnTo>
                        <a:pt x="13873" y="21298"/>
                      </a:lnTo>
                      <a:lnTo>
                        <a:pt x="14317" y="21390"/>
                      </a:lnTo>
                      <a:lnTo>
                        <a:pt x="14778" y="21468"/>
                      </a:lnTo>
                      <a:lnTo>
                        <a:pt x="15294" y="21547"/>
                      </a:lnTo>
                      <a:lnTo>
                        <a:pt x="15809" y="21600"/>
                      </a:lnTo>
                      <a:lnTo>
                        <a:pt x="16359" y="21652"/>
                      </a:lnTo>
                      <a:lnTo>
                        <a:pt x="16875" y="21678"/>
                      </a:lnTo>
                      <a:lnTo>
                        <a:pt x="17407" y="21678"/>
                      </a:lnTo>
                      <a:lnTo>
                        <a:pt x="17958" y="21678"/>
                      </a:lnTo>
                      <a:lnTo>
                        <a:pt x="18473" y="21652"/>
                      </a:lnTo>
                      <a:lnTo>
                        <a:pt x="18953" y="21573"/>
                      </a:lnTo>
                      <a:lnTo>
                        <a:pt x="19397" y="21495"/>
                      </a:lnTo>
                      <a:lnTo>
                        <a:pt x="19841" y="21390"/>
                      </a:lnTo>
                      <a:lnTo>
                        <a:pt x="20214" y="21272"/>
                      </a:lnTo>
                      <a:lnTo>
                        <a:pt x="20551" y="21088"/>
                      </a:lnTo>
                      <a:lnTo>
                        <a:pt x="20480" y="20787"/>
                      </a:lnTo>
                      <a:lnTo>
                        <a:pt x="20409" y="20485"/>
                      </a:lnTo>
                      <a:lnTo>
                        <a:pt x="20356" y="20158"/>
                      </a:lnTo>
                      <a:lnTo>
                        <a:pt x="20356" y="19804"/>
                      </a:lnTo>
                      <a:lnTo>
                        <a:pt x="20321" y="19083"/>
                      </a:lnTo>
                      <a:lnTo>
                        <a:pt x="20356" y="18349"/>
                      </a:lnTo>
                      <a:lnTo>
                        <a:pt x="20409" y="17641"/>
                      </a:lnTo>
                      <a:lnTo>
                        <a:pt x="20480" y="17012"/>
                      </a:lnTo>
                      <a:lnTo>
                        <a:pt x="20551" y="16488"/>
                      </a:lnTo>
                      <a:lnTo>
                        <a:pt x="20551" y="16055"/>
                      </a:lnTo>
                      <a:lnTo>
                        <a:pt x="20551" y="15911"/>
                      </a:lnTo>
                      <a:lnTo>
                        <a:pt x="20445" y="15754"/>
                      </a:lnTo>
                      <a:lnTo>
                        <a:pt x="20356" y="15610"/>
                      </a:lnTo>
                      <a:lnTo>
                        <a:pt x="20178" y="15452"/>
                      </a:lnTo>
                      <a:lnTo>
                        <a:pt x="20001" y="15334"/>
                      </a:lnTo>
                      <a:lnTo>
                        <a:pt x="19770" y="15230"/>
                      </a:lnTo>
                      <a:lnTo>
                        <a:pt x="19521" y="15125"/>
                      </a:lnTo>
                      <a:lnTo>
                        <a:pt x="19290" y="15059"/>
                      </a:lnTo>
                      <a:lnTo>
                        <a:pt x="19024" y="15007"/>
                      </a:lnTo>
                      <a:lnTo>
                        <a:pt x="18740" y="14954"/>
                      </a:lnTo>
                      <a:lnTo>
                        <a:pt x="18509" y="14954"/>
                      </a:lnTo>
                      <a:lnTo>
                        <a:pt x="18225" y="14954"/>
                      </a:lnTo>
                      <a:lnTo>
                        <a:pt x="17994" y="15007"/>
                      </a:lnTo>
                      <a:lnTo>
                        <a:pt x="17763" y="15085"/>
                      </a:lnTo>
                      <a:lnTo>
                        <a:pt x="17550" y="15177"/>
                      </a:lnTo>
                      <a:lnTo>
                        <a:pt x="17372" y="15308"/>
                      </a:lnTo>
                      <a:lnTo>
                        <a:pt x="17176" y="15426"/>
                      </a:lnTo>
                      <a:lnTo>
                        <a:pt x="16928" y="15557"/>
                      </a:lnTo>
                      <a:lnTo>
                        <a:pt x="16661" y="15636"/>
                      </a:lnTo>
                      <a:lnTo>
                        <a:pt x="16359" y="15688"/>
                      </a:lnTo>
                      <a:lnTo>
                        <a:pt x="16022" y="15715"/>
                      </a:lnTo>
                      <a:lnTo>
                        <a:pt x="15667" y="15688"/>
                      </a:lnTo>
                      <a:lnTo>
                        <a:pt x="15294" y="15662"/>
                      </a:lnTo>
                      <a:lnTo>
                        <a:pt x="14956" y="15583"/>
                      </a:lnTo>
                      <a:lnTo>
                        <a:pt x="14619" y="15479"/>
                      </a:lnTo>
                      <a:lnTo>
                        <a:pt x="14281" y="15334"/>
                      </a:lnTo>
                      <a:lnTo>
                        <a:pt x="13961" y="15177"/>
                      </a:lnTo>
                      <a:lnTo>
                        <a:pt x="13695" y="14981"/>
                      </a:lnTo>
                      <a:lnTo>
                        <a:pt x="13588" y="14850"/>
                      </a:lnTo>
                      <a:lnTo>
                        <a:pt x="13482" y="14732"/>
                      </a:lnTo>
                      <a:lnTo>
                        <a:pt x="13393" y="14600"/>
                      </a:lnTo>
                      <a:lnTo>
                        <a:pt x="13322" y="14456"/>
                      </a:lnTo>
                      <a:lnTo>
                        <a:pt x="13251" y="14299"/>
                      </a:lnTo>
                      <a:lnTo>
                        <a:pt x="13215" y="14155"/>
                      </a:lnTo>
                      <a:lnTo>
                        <a:pt x="13180" y="13971"/>
                      </a:lnTo>
                      <a:lnTo>
                        <a:pt x="13180" y="13801"/>
                      </a:lnTo>
                      <a:lnTo>
                        <a:pt x="13180" y="13591"/>
                      </a:lnTo>
                      <a:lnTo>
                        <a:pt x="13215" y="13395"/>
                      </a:lnTo>
                      <a:lnTo>
                        <a:pt x="13251" y="13198"/>
                      </a:lnTo>
                      <a:lnTo>
                        <a:pt x="13322" y="13015"/>
                      </a:lnTo>
                      <a:lnTo>
                        <a:pt x="13393" y="12870"/>
                      </a:lnTo>
                      <a:lnTo>
                        <a:pt x="13482" y="12713"/>
                      </a:lnTo>
                      <a:lnTo>
                        <a:pt x="13588" y="12569"/>
                      </a:lnTo>
                      <a:lnTo>
                        <a:pt x="13730" y="12438"/>
                      </a:lnTo>
                      <a:lnTo>
                        <a:pt x="13997" y="12215"/>
                      </a:lnTo>
                      <a:lnTo>
                        <a:pt x="14334" y="12005"/>
                      </a:lnTo>
                      <a:lnTo>
                        <a:pt x="14690" y="11861"/>
                      </a:lnTo>
                      <a:lnTo>
                        <a:pt x="15063" y="11756"/>
                      </a:lnTo>
                      <a:lnTo>
                        <a:pt x="15436" y="11678"/>
                      </a:lnTo>
                      <a:lnTo>
                        <a:pt x="15809" y="11638"/>
                      </a:lnTo>
                      <a:lnTo>
                        <a:pt x="16182" y="11638"/>
                      </a:lnTo>
                      <a:lnTo>
                        <a:pt x="16555" y="11678"/>
                      </a:lnTo>
                      <a:lnTo>
                        <a:pt x="16910" y="11730"/>
                      </a:lnTo>
                      <a:lnTo>
                        <a:pt x="17248" y="11835"/>
                      </a:lnTo>
                      <a:lnTo>
                        <a:pt x="17514" y="11966"/>
                      </a:lnTo>
                      <a:lnTo>
                        <a:pt x="17763" y="12110"/>
                      </a:lnTo>
                      <a:lnTo>
                        <a:pt x="17887" y="12215"/>
                      </a:lnTo>
                      <a:lnTo>
                        <a:pt x="18065" y="12307"/>
                      </a:lnTo>
                      <a:lnTo>
                        <a:pt x="18260" y="12412"/>
                      </a:lnTo>
                      <a:lnTo>
                        <a:pt x="18438" y="12464"/>
                      </a:lnTo>
                      <a:lnTo>
                        <a:pt x="18669" y="12543"/>
                      </a:lnTo>
                      <a:lnTo>
                        <a:pt x="18882" y="12569"/>
                      </a:lnTo>
                      <a:lnTo>
                        <a:pt x="19113" y="12595"/>
                      </a:lnTo>
                      <a:lnTo>
                        <a:pt x="19361" y="12608"/>
                      </a:lnTo>
                      <a:lnTo>
                        <a:pt x="19592" y="12608"/>
                      </a:lnTo>
                      <a:lnTo>
                        <a:pt x="19841" y="12595"/>
                      </a:lnTo>
                      <a:lnTo>
                        <a:pt x="20072" y="12543"/>
                      </a:lnTo>
                      <a:lnTo>
                        <a:pt x="20321" y="12490"/>
                      </a:lnTo>
                      <a:lnTo>
                        <a:pt x="20551" y="12438"/>
                      </a:lnTo>
                      <a:lnTo>
                        <a:pt x="20800" y="12333"/>
                      </a:lnTo>
                      <a:lnTo>
                        <a:pt x="20996" y="12241"/>
                      </a:lnTo>
                      <a:lnTo>
                        <a:pt x="21244" y="12110"/>
                      </a:lnTo>
                      <a:lnTo>
                        <a:pt x="21298" y="12032"/>
                      </a:lnTo>
                      <a:lnTo>
                        <a:pt x="21404" y="11966"/>
                      </a:lnTo>
                      <a:lnTo>
                        <a:pt x="21475" y="11861"/>
                      </a:lnTo>
                      <a:lnTo>
                        <a:pt x="21511" y="11730"/>
                      </a:lnTo>
                      <a:lnTo>
                        <a:pt x="21617" y="11481"/>
                      </a:lnTo>
                      <a:lnTo>
                        <a:pt x="21653" y="11180"/>
                      </a:lnTo>
                      <a:lnTo>
                        <a:pt x="21653" y="10826"/>
                      </a:lnTo>
                      <a:lnTo>
                        <a:pt x="21653" y="10472"/>
                      </a:lnTo>
                      <a:lnTo>
                        <a:pt x="21582" y="10092"/>
                      </a:lnTo>
                      <a:lnTo>
                        <a:pt x="21511" y="9725"/>
                      </a:lnTo>
                      <a:lnTo>
                        <a:pt x="21298" y="8912"/>
                      </a:lnTo>
                      <a:lnTo>
                        <a:pt x="21067" y="8191"/>
                      </a:lnTo>
                      <a:lnTo>
                        <a:pt x="20800" y="7536"/>
                      </a:lnTo>
                      <a:lnTo>
                        <a:pt x="20551" y="7025"/>
                      </a:lnTo>
                      <a:lnTo>
                        <a:pt x="20001" y="7103"/>
                      </a:lnTo>
                      <a:lnTo>
                        <a:pt x="19432" y="7156"/>
                      </a:lnTo>
                      <a:lnTo>
                        <a:pt x="18846" y="7208"/>
                      </a:lnTo>
                      <a:lnTo>
                        <a:pt x="18225" y="7208"/>
                      </a:lnTo>
                      <a:lnTo>
                        <a:pt x="17656" y="7208"/>
                      </a:lnTo>
                      <a:lnTo>
                        <a:pt x="17070" y="7182"/>
                      </a:lnTo>
                      <a:lnTo>
                        <a:pt x="16484" y="7156"/>
                      </a:lnTo>
                      <a:lnTo>
                        <a:pt x="15986" y="7103"/>
                      </a:lnTo>
                      <a:lnTo>
                        <a:pt x="14992" y="6999"/>
                      </a:lnTo>
                      <a:lnTo>
                        <a:pt x="14210" y="6907"/>
                      </a:lnTo>
                      <a:lnTo>
                        <a:pt x="13695" y="6828"/>
                      </a:lnTo>
                      <a:lnTo>
                        <a:pt x="13517" y="6802"/>
                      </a:lnTo>
                      <a:lnTo>
                        <a:pt x="13073" y="6645"/>
                      </a:lnTo>
                      <a:lnTo>
                        <a:pt x="12700" y="6474"/>
                      </a:lnTo>
                      <a:lnTo>
                        <a:pt x="12363" y="6304"/>
                      </a:lnTo>
                      <a:lnTo>
                        <a:pt x="12132" y="6094"/>
                      </a:lnTo>
                      <a:lnTo>
                        <a:pt x="11919" y="5871"/>
                      </a:lnTo>
                      <a:lnTo>
                        <a:pt x="11776" y="5649"/>
                      </a:lnTo>
                      <a:lnTo>
                        <a:pt x="11688" y="5413"/>
                      </a:lnTo>
                      <a:lnTo>
                        <a:pt x="11617" y="5190"/>
                      </a:lnTo>
                      <a:lnTo>
                        <a:pt x="11617" y="4941"/>
                      </a:lnTo>
                      <a:lnTo>
                        <a:pt x="11652" y="4718"/>
                      </a:lnTo>
                      <a:lnTo>
                        <a:pt x="11723" y="4482"/>
                      </a:lnTo>
                      <a:lnTo>
                        <a:pt x="11812" y="4285"/>
                      </a:lnTo>
                      <a:lnTo>
                        <a:pt x="11919" y="4089"/>
                      </a:lnTo>
                      <a:lnTo>
                        <a:pt x="12096" y="3905"/>
                      </a:lnTo>
                      <a:lnTo>
                        <a:pt x="12292" y="3735"/>
                      </a:lnTo>
                      <a:lnTo>
                        <a:pt x="12505" y="3604"/>
                      </a:lnTo>
                      <a:lnTo>
                        <a:pt x="12700" y="3460"/>
                      </a:lnTo>
                      <a:lnTo>
                        <a:pt x="12878" y="3250"/>
                      </a:lnTo>
                      <a:lnTo>
                        <a:pt x="13038" y="3027"/>
                      </a:lnTo>
                      <a:lnTo>
                        <a:pt x="13180" y="2752"/>
                      </a:lnTo>
                      <a:lnTo>
                        <a:pt x="13286" y="2477"/>
                      </a:lnTo>
                      <a:lnTo>
                        <a:pt x="13322" y="2175"/>
                      </a:lnTo>
                      <a:lnTo>
                        <a:pt x="13357" y="1874"/>
                      </a:lnTo>
                      <a:lnTo>
                        <a:pt x="13286" y="1572"/>
                      </a:lnTo>
                      <a:lnTo>
                        <a:pt x="13180" y="1271"/>
                      </a:lnTo>
                      <a:lnTo>
                        <a:pt x="13038" y="983"/>
                      </a:lnTo>
                      <a:lnTo>
                        <a:pt x="12949" y="865"/>
                      </a:lnTo>
                      <a:lnTo>
                        <a:pt x="12807" y="733"/>
                      </a:lnTo>
                      <a:lnTo>
                        <a:pt x="12665" y="616"/>
                      </a:lnTo>
                      <a:lnTo>
                        <a:pt x="12505" y="511"/>
                      </a:lnTo>
                      <a:lnTo>
                        <a:pt x="12327" y="406"/>
                      </a:lnTo>
                      <a:lnTo>
                        <a:pt x="12132" y="314"/>
                      </a:lnTo>
                      <a:lnTo>
                        <a:pt x="11883" y="235"/>
                      </a:lnTo>
                      <a:lnTo>
                        <a:pt x="11652" y="183"/>
                      </a:lnTo>
                      <a:lnTo>
                        <a:pt x="11368" y="104"/>
                      </a:lnTo>
                      <a:lnTo>
                        <a:pt x="11101" y="78"/>
                      </a:lnTo>
                      <a:lnTo>
                        <a:pt x="10800" y="52"/>
                      </a:lnTo>
                      <a:lnTo>
                        <a:pt x="10444" y="52"/>
                      </a:lnTo>
                      <a:lnTo>
                        <a:pt x="10142" y="52"/>
                      </a:lnTo>
                      <a:lnTo>
                        <a:pt x="9840" y="78"/>
                      </a:lnTo>
                      <a:lnTo>
                        <a:pt x="9574" y="104"/>
                      </a:lnTo>
                      <a:lnTo>
                        <a:pt x="9325" y="157"/>
                      </a:lnTo>
                      <a:lnTo>
                        <a:pt x="9094" y="209"/>
                      </a:lnTo>
                      <a:lnTo>
                        <a:pt x="8846" y="262"/>
                      </a:lnTo>
                      <a:lnTo>
                        <a:pt x="8650" y="340"/>
                      </a:lnTo>
                      <a:lnTo>
                        <a:pt x="8437" y="432"/>
                      </a:lnTo>
                      <a:lnTo>
                        <a:pt x="8277" y="511"/>
                      </a:lnTo>
                      <a:lnTo>
                        <a:pt x="8100" y="616"/>
                      </a:lnTo>
                      <a:lnTo>
                        <a:pt x="7957" y="707"/>
                      </a:lnTo>
                      <a:lnTo>
                        <a:pt x="7833" y="838"/>
                      </a:lnTo>
                      <a:lnTo>
                        <a:pt x="7620" y="1061"/>
                      </a:lnTo>
                      <a:lnTo>
                        <a:pt x="7442" y="1336"/>
                      </a:lnTo>
                      <a:lnTo>
                        <a:pt x="7353" y="1599"/>
                      </a:lnTo>
                      <a:lnTo>
                        <a:pt x="7318" y="1900"/>
                      </a:lnTo>
                      <a:lnTo>
                        <a:pt x="7318" y="2175"/>
                      </a:lnTo>
                      <a:lnTo>
                        <a:pt x="7353" y="2450"/>
                      </a:lnTo>
                      <a:lnTo>
                        <a:pt x="7442" y="2726"/>
                      </a:lnTo>
                      <a:lnTo>
                        <a:pt x="7620" y="2975"/>
                      </a:lnTo>
                      <a:lnTo>
                        <a:pt x="7833" y="3198"/>
                      </a:lnTo>
                      <a:lnTo>
                        <a:pt x="8064" y="3433"/>
                      </a:lnTo>
                      <a:lnTo>
                        <a:pt x="8295" y="3630"/>
                      </a:lnTo>
                      <a:lnTo>
                        <a:pt x="8508" y="3853"/>
                      </a:lnTo>
                      <a:lnTo>
                        <a:pt x="8686" y="4089"/>
                      </a:lnTo>
                      <a:lnTo>
                        <a:pt x="8775" y="4312"/>
                      </a:lnTo>
                      <a:lnTo>
                        <a:pt x="8846" y="4561"/>
                      </a:lnTo>
                      <a:lnTo>
                        <a:pt x="8846" y="4810"/>
                      </a:lnTo>
                      <a:lnTo>
                        <a:pt x="8810" y="5059"/>
                      </a:lnTo>
                      <a:lnTo>
                        <a:pt x="8721" y="5295"/>
                      </a:lnTo>
                      <a:lnTo>
                        <a:pt x="8579" y="5544"/>
                      </a:lnTo>
                      <a:lnTo>
                        <a:pt x="8366" y="5766"/>
                      </a:lnTo>
                      <a:lnTo>
                        <a:pt x="8135" y="5976"/>
                      </a:lnTo>
                      <a:lnTo>
                        <a:pt x="7833" y="6199"/>
                      </a:lnTo>
                      <a:lnTo>
                        <a:pt x="7478" y="6369"/>
                      </a:lnTo>
                      <a:lnTo>
                        <a:pt x="7069" y="6527"/>
                      </a:lnTo>
                      <a:lnTo>
                        <a:pt x="6590" y="6671"/>
                      </a:lnTo>
                      <a:lnTo>
                        <a:pt x="6092" y="6802"/>
                      </a:lnTo>
                      <a:lnTo>
                        <a:pt x="5684" y="6802"/>
                      </a:lnTo>
                      <a:lnTo>
                        <a:pt x="5133" y="6802"/>
                      </a:lnTo>
                      <a:lnTo>
                        <a:pt x="4547" y="6802"/>
                      </a:lnTo>
                      <a:lnTo>
                        <a:pt x="3872" y="6802"/>
                      </a:lnTo>
                      <a:lnTo>
                        <a:pt x="3144" y="6802"/>
                      </a:lnTo>
                      <a:lnTo>
                        <a:pt x="2362" y="6802"/>
                      </a:lnTo>
                      <a:lnTo>
                        <a:pt x="1545" y="6802"/>
                      </a:lnTo>
                      <a:lnTo>
                        <a:pt x="692" y="6802"/>
                      </a:lnTo>
                      <a:lnTo>
                        <a:pt x="586" y="7234"/>
                      </a:lnTo>
                      <a:lnTo>
                        <a:pt x="461" y="7837"/>
                      </a:lnTo>
                      <a:lnTo>
                        <a:pt x="355" y="8493"/>
                      </a:lnTo>
                      <a:lnTo>
                        <a:pt x="248" y="9187"/>
                      </a:lnTo>
                      <a:lnTo>
                        <a:pt x="142" y="9869"/>
                      </a:lnTo>
                      <a:lnTo>
                        <a:pt x="106" y="10498"/>
                      </a:lnTo>
                      <a:lnTo>
                        <a:pt x="106" y="10983"/>
                      </a:lnTo>
                      <a:lnTo>
                        <a:pt x="106" y="11311"/>
                      </a:lnTo>
                      <a:lnTo>
                        <a:pt x="213" y="11481"/>
                      </a:lnTo>
                      <a:lnTo>
                        <a:pt x="319" y="11651"/>
                      </a:lnTo>
                      <a:lnTo>
                        <a:pt x="497" y="11783"/>
                      </a:lnTo>
                      <a:lnTo>
                        <a:pt x="692" y="11914"/>
                      </a:lnTo>
                      <a:lnTo>
                        <a:pt x="941" y="12032"/>
                      </a:lnTo>
                      <a:lnTo>
                        <a:pt x="1207" y="12110"/>
                      </a:lnTo>
                      <a:lnTo>
                        <a:pt x="1509" y="12189"/>
                      </a:lnTo>
                      <a:lnTo>
                        <a:pt x="1794" y="12241"/>
                      </a:lnTo>
                      <a:lnTo>
                        <a:pt x="2131" y="12267"/>
                      </a:lnTo>
                      <a:lnTo>
                        <a:pt x="2433" y="12281"/>
                      </a:lnTo>
                      <a:lnTo>
                        <a:pt x="2735" y="12267"/>
                      </a:lnTo>
                      <a:lnTo>
                        <a:pt x="3055" y="12241"/>
                      </a:lnTo>
                      <a:lnTo>
                        <a:pt x="3357" y="12189"/>
                      </a:lnTo>
                      <a:lnTo>
                        <a:pt x="3623" y="12084"/>
                      </a:lnTo>
                      <a:lnTo>
                        <a:pt x="3872" y="11979"/>
                      </a:lnTo>
                      <a:lnTo>
                        <a:pt x="4103" y="11861"/>
                      </a:lnTo>
                      <a:lnTo>
                        <a:pt x="4316" y="11704"/>
                      </a:lnTo>
                      <a:lnTo>
                        <a:pt x="4582" y="11612"/>
                      </a:lnTo>
                      <a:lnTo>
                        <a:pt x="4849" y="11533"/>
                      </a:lnTo>
                      <a:lnTo>
                        <a:pt x="5169" y="11507"/>
                      </a:lnTo>
                      <a:lnTo>
                        <a:pt x="5506" y="11481"/>
                      </a:lnTo>
                      <a:lnTo>
                        <a:pt x="5808" y="11507"/>
                      </a:lnTo>
                      <a:lnTo>
                        <a:pt x="6146" y="11560"/>
                      </a:lnTo>
                      <a:lnTo>
                        <a:pt x="6501" y="11651"/>
                      </a:lnTo>
                      <a:lnTo>
                        <a:pt x="6803" y="11783"/>
                      </a:lnTo>
                      <a:lnTo>
                        <a:pt x="7105" y="11940"/>
                      </a:lnTo>
                      <a:lnTo>
                        <a:pt x="7353" y="12110"/>
                      </a:lnTo>
                      <a:lnTo>
                        <a:pt x="7584" y="12333"/>
                      </a:lnTo>
                      <a:lnTo>
                        <a:pt x="7798" y="12595"/>
                      </a:lnTo>
                      <a:lnTo>
                        <a:pt x="7922" y="12870"/>
                      </a:lnTo>
                      <a:lnTo>
                        <a:pt x="8028" y="13198"/>
                      </a:lnTo>
                      <a:lnTo>
                        <a:pt x="8064" y="13526"/>
                      </a:lnTo>
                      <a:lnTo>
                        <a:pt x="8028" y="13775"/>
                      </a:lnTo>
                      <a:lnTo>
                        <a:pt x="7922" y="13998"/>
                      </a:lnTo>
                      <a:lnTo>
                        <a:pt x="7798" y="14220"/>
                      </a:lnTo>
                      <a:lnTo>
                        <a:pt x="7584" y="14404"/>
                      </a:lnTo>
                      <a:lnTo>
                        <a:pt x="7353" y="14574"/>
                      </a:lnTo>
                      <a:lnTo>
                        <a:pt x="7105" y="14732"/>
                      </a:lnTo>
                      <a:lnTo>
                        <a:pt x="6803" y="14850"/>
                      </a:lnTo>
                      <a:lnTo>
                        <a:pt x="6501" y="14954"/>
                      </a:lnTo>
                      <a:lnTo>
                        <a:pt x="6146" y="15033"/>
                      </a:lnTo>
                      <a:lnTo>
                        <a:pt x="5808" y="15085"/>
                      </a:lnTo>
                      <a:lnTo>
                        <a:pt x="5506" y="15085"/>
                      </a:lnTo>
                      <a:lnTo>
                        <a:pt x="5169" y="15059"/>
                      </a:lnTo>
                      <a:lnTo>
                        <a:pt x="4849" y="15007"/>
                      </a:lnTo>
                      <a:lnTo>
                        <a:pt x="4582" y="14902"/>
                      </a:lnTo>
                      <a:lnTo>
                        <a:pt x="4316" y="14784"/>
                      </a:lnTo>
                      <a:lnTo>
                        <a:pt x="4103" y="14600"/>
                      </a:lnTo>
                      <a:lnTo>
                        <a:pt x="3907" y="14430"/>
                      </a:lnTo>
                      <a:lnTo>
                        <a:pt x="3659" y="14299"/>
                      </a:lnTo>
                      <a:lnTo>
                        <a:pt x="3428" y="14194"/>
                      </a:lnTo>
                      <a:lnTo>
                        <a:pt x="3179" y="14129"/>
                      </a:lnTo>
                      <a:lnTo>
                        <a:pt x="2913" y="14102"/>
                      </a:lnTo>
                      <a:lnTo>
                        <a:pt x="2646" y="14102"/>
                      </a:lnTo>
                      <a:lnTo>
                        <a:pt x="2362" y="14129"/>
                      </a:lnTo>
                      <a:lnTo>
                        <a:pt x="2096" y="14168"/>
                      </a:lnTo>
                      <a:lnTo>
                        <a:pt x="1811" y="14273"/>
                      </a:lnTo>
                      <a:lnTo>
                        <a:pt x="1545" y="14378"/>
                      </a:lnTo>
                      <a:lnTo>
                        <a:pt x="1314" y="14496"/>
                      </a:lnTo>
                      <a:lnTo>
                        <a:pt x="1065" y="14653"/>
                      </a:lnTo>
                      <a:lnTo>
                        <a:pt x="870" y="14797"/>
                      </a:lnTo>
                      <a:lnTo>
                        <a:pt x="657" y="14981"/>
                      </a:lnTo>
                      <a:lnTo>
                        <a:pt x="497" y="15177"/>
                      </a:lnTo>
                      <a:lnTo>
                        <a:pt x="390" y="15413"/>
                      </a:lnTo>
                      <a:lnTo>
                        <a:pt x="284" y="15636"/>
                      </a:lnTo>
                      <a:lnTo>
                        <a:pt x="248" y="15911"/>
                      </a:lnTo>
                      <a:lnTo>
                        <a:pt x="284" y="16239"/>
                      </a:lnTo>
                      <a:lnTo>
                        <a:pt x="319" y="16566"/>
                      </a:lnTo>
                      <a:lnTo>
                        <a:pt x="497" y="17340"/>
                      </a:lnTo>
                      <a:lnTo>
                        <a:pt x="692" y="18152"/>
                      </a:lnTo>
                      <a:lnTo>
                        <a:pt x="799" y="18559"/>
                      </a:lnTo>
                      <a:lnTo>
                        <a:pt x="905" y="18978"/>
                      </a:lnTo>
                      <a:lnTo>
                        <a:pt x="959" y="19384"/>
                      </a:lnTo>
                      <a:lnTo>
                        <a:pt x="994" y="19791"/>
                      </a:lnTo>
                      <a:lnTo>
                        <a:pt x="994" y="20132"/>
                      </a:lnTo>
                      <a:lnTo>
                        <a:pt x="959" y="20485"/>
                      </a:lnTo>
                      <a:lnTo>
                        <a:pt x="941" y="20669"/>
                      </a:lnTo>
                      <a:lnTo>
                        <a:pt x="870" y="20813"/>
                      </a:lnTo>
                      <a:lnTo>
                        <a:pt x="799" y="20970"/>
                      </a:lnTo>
                      <a:lnTo>
                        <a:pt x="692" y="21088"/>
                      </a:lnTo>
                      <a:lnTo>
                        <a:pt x="1474" y="20997"/>
                      </a:lnTo>
                      <a:lnTo>
                        <a:pt x="2291" y="20866"/>
                      </a:lnTo>
                      <a:lnTo>
                        <a:pt x="3108" y="20787"/>
                      </a:lnTo>
                      <a:lnTo>
                        <a:pt x="3907" y="20721"/>
                      </a:lnTo>
                      <a:lnTo>
                        <a:pt x="4653" y="20695"/>
                      </a:lnTo>
                      <a:lnTo>
                        <a:pt x="5364" y="20695"/>
                      </a:lnTo>
                      <a:lnTo>
                        <a:pt x="5701" y="20721"/>
                      </a:lnTo>
                      <a:lnTo>
                        <a:pt x="6057" y="20761"/>
                      </a:lnTo>
                      <a:lnTo>
                        <a:pt x="6323" y="20813"/>
                      </a:lnTo>
                      <a:lnTo>
                        <a:pt x="6625" y="20892"/>
                      </a:lnTo>
                      <a:close/>
                    </a:path>
                  </a:pathLst>
                </a:custGeom>
                <a:solidFill>
                  <a:srgbClr val="FFBE7D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471144" name="Puzzle2">
                  <a:extLst>
                    <a:ext uri="{FF2B5EF4-FFF2-40B4-BE49-F238E27FC236}">
                      <a16:creationId xmlns:a16="http://schemas.microsoft.com/office/drawing/2014/main" id="{AB51C5F1-0E54-4D69-B80F-950DDCA0C0A4}"/>
                    </a:ext>
                  </a:extLst>
                </p:cNvPr>
                <p:cNvSpPr>
                  <a:spLocks noEditPoints="1" noChangeArrowheads="1"/>
                </p:cNvSpPr>
                <p:nvPr/>
              </p:nvSpPr>
              <p:spPr bwMode="auto">
                <a:xfrm>
                  <a:off x="2880" y="1736"/>
                  <a:ext cx="1778" cy="1379"/>
                </a:xfrm>
                <a:custGeom>
                  <a:avLst/>
                  <a:gdLst>
                    <a:gd name="T0" fmla="*/ 11 w 21600"/>
                    <a:gd name="T1" fmla="*/ 13386 h 21600"/>
                    <a:gd name="T2" fmla="*/ 4202 w 21600"/>
                    <a:gd name="T3" fmla="*/ 21161 h 21600"/>
                    <a:gd name="T4" fmla="*/ 10400 w 21600"/>
                    <a:gd name="T5" fmla="*/ 13909 h 21600"/>
                    <a:gd name="T6" fmla="*/ 16821 w 21600"/>
                    <a:gd name="T7" fmla="*/ 21190 h 21600"/>
                    <a:gd name="T8" fmla="*/ 21600 w 21600"/>
                    <a:gd name="T9" fmla="*/ 15083 h 21600"/>
                    <a:gd name="T10" fmla="*/ 16889 w 21600"/>
                    <a:gd name="T11" fmla="*/ 5739 h 21600"/>
                    <a:gd name="T12" fmla="*/ 10800 w 21600"/>
                    <a:gd name="T13" fmla="*/ 28 h 21600"/>
                    <a:gd name="T14" fmla="*/ 4202 w 21600"/>
                    <a:gd name="T15" fmla="*/ 5894 h 21600"/>
                    <a:gd name="T16" fmla="*/ 5388 w 21600"/>
                    <a:gd name="T17" fmla="*/ 6742 h 21600"/>
                    <a:gd name="T18" fmla="*/ 16177 w 21600"/>
                    <a:gd name="T19" fmla="*/ 20441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4247" y="12354"/>
                      </a:moveTo>
                      <a:lnTo>
                        <a:pt x="4134" y="12468"/>
                      </a:lnTo>
                      <a:lnTo>
                        <a:pt x="4010" y="12581"/>
                      </a:lnTo>
                      <a:lnTo>
                        <a:pt x="3897" y="12637"/>
                      </a:lnTo>
                      <a:lnTo>
                        <a:pt x="3773" y="12694"/>
                      </a:lnTo>
                      <a:lnTo>
                        <a:pt x="3637" y="12694"/>
                      </a:lnTo>
                      <a:lnTo>
                        <a:pt x="3524" y="12694"/>
                      </a:lnTo>
                      <a:lnTo>
                        <a:pt x="3400" y="12665"/>
                      </a:lnTo>
                      <a:lnTo>
                        <a:pt x="3287" y="12609"/>
                      </a:lnTo>
                      <a:lnTo>
                        <a:pt x="3027" y="12496"/>
                      </a:lnTo>
                      <a:lnTo>
                        <a:pt x="2790" y="12340"/>
                      </a:lnTo>
                      <a:lnTo>
                        <a:pt x="2530" y="12142"/>
                      </a:lnTo>
                      <a:lnTo>
                        <a:pt x="2293" y="11987"/>
                      </a:lnTo>
                      <a:lnTo>
                        <a:pt x="2033" y="11817"/>
                      </a:lnTo>
                      <a:lnTo>
                        <a:pt x="1773" y="11676"/>
                      </a:lnTo>
                      <a:lnTo>
                        <a:pt x="1638" y="11662"/>
                      </a:lnTo>
                      <a:lnTo>
                        <a:pt x="1513" y="11634"/>
                      </a:lnTo>
                      <a:lnTo>
                        <a:pt x="1378" y="11634"/>
                      </a:lnTo>
                      <a:lnTo>
                        <a:pt x="1253" y="11634"/>
                      </a:lnTo>
                      <a:lnTo>
                        <a:pt x="1118" y="11662"/>
                      </a:lnTo>
                      <a:lnTo>
                        <a:pt x="971" y="11732"/>
                      </a:lnTo>
                      <a:lnTo>
                        <a:pt x="835" y="11817"/>
                      </a:lnTo>
                      <a:lnTo>
                        <a:pt x="711" y="11959"/>
                      </a:lnTo>
                      <a:lnTo>
                        <a:pt x="553" y="12086"/>
                      </a:lnTo>
                      <a:lnTo>
                        <a:pt x="429" y="12284"/>
                      </a:lnTo>
                      <a:lnTo>
                        <a:pt x="271" y="12524"/>
                      </a:lnTo>
                      <a:lnTo>
                        <a:pt x="146" y="12793"/>
                      </a:lnTo>
                      <a:lnTo>
                        <a:pt x="79" y="12962"/>
                      </a:lnTo>
                      <a:lnTo>
                        <a:pt x="33" y="13146"/>
                      </a:lnTo>
                      <a:lnTo>
                        <a:pt x="11" y="13386"/>
                      </a:lnTo>
                      <a:lnTo>
                        <a:pt x="11" y="13641"/>
                      </a:lnTo>
                      <a:lnTo>
                        <a:pt x="33" y="13881"/>
                      </a:lnTo>
                      <a:lnTo>
                        <a:pt x="101" y="14150"/>
                      </a:lnTo>
                      <a:lnTo>
                        <a:pt x="192" y="14404"/>
                      </a:lnTo>
                      <a:lnTo>
                        <a:pt x="293" y="14645"/>
                      </a:lnTo>
                      <a:lnTo>
                        <a:pt x="451" y="14857"/>
                      </a:lnTo>
                      <a:lnTo>
                        <a:pt x="621" y="15054"/>
                      </a:lnTo>
                      <a:lnTo>
                        <a:pt x="734" y="15125"/>
                      </a:lnTo>
                      <a:lnTo>
                        <a:pt x="835" y="15210"/>
                      </a:lnTo>
                      <a:lnTo>
                        <a:pt x="948" y="15267"/>
                      </a:lnTo>
                      <a:lnTo>
                        <a:pt x="1084" y="15323"/>
                      </a:lnTo>
                      <a:lnTo>
                        <a:pt x="1208" y="15351"/>
                      </a:lnTo>
                      <a:lnTo>
                        <a:pt x="1355" y="15380"/>
                      </a:lnTo>
                      <a:lnTo>
                        <a:pt x="1513" y="15380"/>
                      </a:lnTo>
                      <a:lnTo>
                        <a:pt x="1683" y="15380"/>
                      </a:lnTo>
                      <a:lnTo>
                        <a:pt x="1864" y="15351"/>
                      </a:lnTo>
                      <a:lnTo>
                        <a:pt x="2033" y="15323"/>
                      </a:lnTo>
                      <a:lnTo>
                        <a:pt x="2225" y="15238"/>
                      </a:lnTo>
                      <a:lnTo>
                        <a:pt x="2428" y="15153"/>
                      </a:lnTo>
                      <a:lnTo>
                        <a:pt x="2745" y="15026"/>
                      </a:lnTo>
                      <a:lnTo>
                        <a:pt x="3005" y="14913"/>
                      </a:lnTo>
                      <a:lnTo>
                        <a:pt x="3264" y="14828"/>
                      </a:lnTo>
                      <a:lnTo>
                        <a:pt x="3513" y="14800"/>
                      </a:lnTo>
                      <a:lnTo>
                        <a:pt x="3615" y="14828"/>
                      </a:lnTo>
                      <a:lnTo>
                        <a:pt x="3728" y="14857"/>
                      </a:lnTo>
                      <a:lnTo>
                        <a:pt x="3807" y="14913"/>
                      </a:lnTo>
                      <a:lnTo>
                        <a:pt x="3920" y="14998"/>
                      </a:lnTo>
                      <a:lnTo>
                        <a:pt x="4010" y="15097"/>
                      </a:lnTo>
                      <a:lnTo>
                        <a:pt x="4089" y="15238"/>
                      </a:lnTo>
                      <a:lnTo>
                        <a:pt x="4179" y="15408"/>
                      </a:lnTo>
                      <a:lnTo>
                        <a:pt x="4247" y="15620"/>
                      </a:lnTo>
                      <a:lnTo>
                        <a:pt x="4326" y="15860"/>
                      </a:lnTo>
                      <a:lnTo>
                        <a:pt x="4394" y="16129"/>
                      </a:lnTo>
                      <a:lnTo>
                        <a:pt x="4439" y="16440"/>
                      </a:lnTo>
                      <a:lnTo>
                        <a:pt x="4507" y="16737"/>
                      </a:lnTo>
                      <a:lnTo>
                        <a:pt x="4552" y="17090"/>
                      </a:lnTo>
                      <a:lnTo>
                        <a:pt x="4575" y="17443"/>
                      </a:lnTo>
                      <a:lnTo>
                        <a:pt x="4586" y="17825"/>
                      </a:lnTo>
                      <a:lnTo>
                        <a:pt x="4586" y="18193"/>
                      </a:lnTo>
                      <a:lnTo>
                        <a:pt x="4586" y="18574"/>
                      </a:lnTo>
                      <a:lnTo>
                        <a:pt x="4586" y="18984"/>
                      </a:lnTo>
                      <a:lnTo>
                        <a:pt x="4552" y="19366"/>
                      </a:lnTo>
                      <a:lnTo>
                        <a:pt x="4507" y="19748"/>
                      </a:lnTo>
                      <a:lnTo>
                        <a:pt x="4462" y="20129"/>
                      </a:lnTo>
                      <a:lnTo>
                        <a:pt x="4371" y="20483"/>
                      </a:lnTo>
                      <a:lnTo>
                        <a:pt x="4292" y="20836"/>
                      </a:lnTo>
                      <a:lnTo>
                        <a:pt x="4202" y="21161"/>
                      </a:lnTo>
                      <a:lnTo>
                        <a:pt x="4744" y="21161"/>
                      </a:lnTo>
                      <a:lnTo>
                        <a:pt x="5264" y="21161"/>
                      </a:lnTo>
                      <a:lnTo>
                        <a:pt x="5784" y="21161"/>
                      </a:lnTo>
                      <a:lnTo>
                        <a:pt x="6235" y="21161"/>
                      </a:lnTo>
                      <a:lnTo>
                        <a:pt x="6676" y="21161"/>
                      </a:lnTo>
                      <a:lnTo>
                        <a:pt x="7060" y="21161"/>
                      </a:lnTo>
                      <a:lnTo>
                        <a:pt x="7410" y="21161"/>
                      </a:lnTo>
                      <a:lnTo>
                        <a:pt x="7670" y="21161"/>
                      </a:lnTo>
                      <a:lnTo>
                        <a:pt x="8020" y="21020"/>
                      </a:lnTo>
                      <a:lnTo>
                        <a:pt x="8303" y="20893"/>
                      </a:lnTo>
                      <a:lnTo>
                        <a:pt x="8563" y="20695"/>
                      </a:lnTo>
                      <a:lnTo>
                        <a:pt x="8800" y="20511"/>
                      </a:lnTo>
                      <a:lnTo>
                        <a:pt x="8969" y="20285"/>
                      </a:lnTo>
                      <a:lnTo>
                        <a:pt x="9150" y="20045"/>
                      </a:lnTo>
                      <a:lnTo>
                        <a:pt x="9252" y="19804"/>
                      </a:lnTo>
                      <a:lnTo>
                        <a:pt x="9342" y="19550"/>
                      </a:lnTo>
                      <a:lnTo>
                        <a:pt x="9410" y="19281"/>
                      </a:lnTo>
                      <a:lnTo>
                        <a:pt x="9433" y="19013"/>
                      </a:lnTo>
                      <a:lnTo>
                        <a:pt x="9433" y="18744"/>
                      </a:lnTo>
                      <a:lnTo>
                        <a:pt x="9387" y="18504"/>
                      </a:lnTo>
                      <a:lnTo>
                        <a:pt x="9320" y="18221"/>
                      </a:lnTo>
                      <a:lnTo>
                        <a:pt x="9207" y="17981"/>
                      </a:lnTo>
                      <a:lnTo>
                        <a:pt x="9105" y="17740"/>
                      </a:lnTo>
                      <a:lnTo>
                        <a:pt x="8924" y="17514"/>
                      </a:lnTo>
                      <a:lnTo>
                        <a:pt x="8777" y="17274"/>
                      </a:lnTo>
                      <a:lnTo>
                        <a:pt x="8642" y="17034"/>
                      </a:lnTo>
                      <a:lnTo>
                        <a:pt x="8563" y="16765"/>
                      </a:lnTo>
                      <a:lnTo>
                        <a:pt x="8472" y="16468"/>
                      </a:lnTo>
                      <a:lnTo>
                        <a:pt x="8450" y="16157"/>
                      </a:lnTo>
                      <a:lnTo>
                        <a:pt x="8450" y="15860"/>
                      </a:lnTo>
                      <a:lnTo>
                        <a:pt x="8472" y="15563"/>
                      </a:lnTo>
                      <a:lnTo>
                        <a:pt x="8540" y="15267"/>
                      </a:lnTo>
                      <a:lnTo>
                        <a:pt x="8642" y="14998"/>
                      </a:lnTo>
                      <a:lnTo>
                        <a:pt x="8777" y="14729"/>
                      </a:lnTo>
                      <a:lnTo>
                        <a:pt x="8868" y="14616"/>
                      </a:lnTo>
                      <a:lnTo>
                        <a:pt x="8969" y="14475"/>
                      </a:lnTo>
                      <a:lnTo>
                        <a:pt x="9060" y="14376"/>
                      </a:lnTo>
                      <a:lnTo>
                        <a:pt x="9184" y="14291"/>
                      </a:lnTo>
                      <a:lnTo>
                        <a:pt x="9297" y="14206"/>
                      </a:lnTo>
                      <a:lnTo>
                        <a:pt x="9433" y="14121"/>
                      </a:lnTo>
                      <a:lnTo>
                        <a:pt x="9579" y="14051"/>
                      </a:lnTo>
                      <a:lnTo>
                        <a:pt x="9726" y="13994"/>
                      </a:lnTo>
                      <a:lnTo>
                        <a:pt x="9884" y="13938"/>
                      </a:lnTo>
                      <a:lnTo>
                        <a:pt x="10054" y="13909"/>
                      </a:lnTo>
                      <a:lnTo>
                        <a:pt x="10257" y="13881"/>
                      </a:lnTo>
                      <a:lnTo>
                        <a:pt x="10449" y="13881"/>
                      </a:lnTo>
                      <a:lnTo>
                        <a:pt x="10664" y="13881"/>
                      </a:lnTo>
                      <a:lnTo>
                        <a:pt x="10856" y="13909"/>
                      </a:lnTo>
                      <a:lnTo>
                        <a:pt x="11037" y="13966"/>
                      </a:lnTo>
                      <a:lnTo>
                        <a:pt x="11206" y="14023"/>
                      </a:lnTo>
                      <a:lnTo>
                        <a:pt x="11353" y="14093"/>
                      </a:lnTo>
                      <a:lnTo>
                        <a:pt x="11511" y="14178"/>
                      </a:lnTo>
                      <a:lnTo>
                        <a:pt x="11635" y="14263"/>
                      </a:lnTo>
                      <a:lnTo>
                        <a:pt x="11748" y="14376"/>
                      </a:lnTo>
                      <a:lnTo>
                        <a:pt x="11861" y="14475"/>
                      </a:lnTo>
                      <a:lnTo>
                        <a:pt x="11941" y="14616"/>
                      </a:lnTo>
                      <a:lnTo>
                        <a:pt x="12031" y="14758"/>
                      </a:lnTo>
                      <a:lnTo>
                        <a:pt x="12099" y="14885"/>
                      </a:lnTo>
                      <a:lnTo>
                        <a:pt x="12200" y="15210"/>
                      </a:lnTo>
                      <a:lnTo>
                        <a:pt x="12268" y="15507"/>
                      </a:lnTo>
                      <a:lnTo>
                        <a:pt x="12291" y="15832"/>
                      </a:lnTo>
                      <a:lnTo>
                        <a:pt x="12291" y="16157"/>
                      </a:lnTo>
                      <a:lnTo>
                        <a:pt x="12246" y="16482"/>
                      </a:lnTo>
                      <a:lnTo>
                        <a:pt x="12178" y="16807"/>
                      </a:lnTo>
                      <a:lnTo>
                        <a:pt x="12099" y="17090"/>
                      </a:lnTo>
                      <a:lnTo>
                        <a:pt x="12008" y="17330"/>
                      </a:lnTo>
                      <a:lnTo>
                        <a:pt x="11884" y="17542"/>
                      </a:lnTo>
                      <a:lnTo>
                        <a:pt x="11748" y="17712"/>
                      </a:lnTo>
                      <a:lnTo>
                        <a:pt x="11613" y="17839"/>
                      </a:lnTo>
                      <a:lnTo>
                        <a:pt x="11489" y="18037"/>
                      </a:lnTo>
                      <a:lnTo>
                        <a:pt x="11398" y="18221"/>
                      </a:lnTo>
                      <a:lnTo>
                        <a:pt x="11319" y="18447"/>
                      </a:lnTo>
                      <a:lnTo>
                        <a:pt x="11251" y="18659"/>
                      </a:lnTo>
                      <a:lnTo>
                        <a:pt x="11206" y="18900"/>
                      </a:lnTo>
                      <a:lnTo>
                        <a:pt x="11184" y="19154"/>
                      </a:lnTo>
                      <a:lnTo>
                        <a:pt x="11184" y="19423"/>
                      </a:lnTo>
                      <a:lnTo>
                        <a:pt x="11229" y="19663"/>
                      </a:lnTo>
                      <a:lnTo>
                        <a:pt x="11297" y="19903"/>
                      </a:lnTo>
                      <a:lnTo>
                        <a:pt x="11376" y="20158"/>
                      </a:lnTo>
                      <a:lnTo>
                        <a:pt x="11511" y="20398"/>
                      </a:lnTo>
                      <a:lnTo>
                        <a:pt x="11681" y="20610"/>
                      </a:lnTo>
                      <a:lnTo>
                        <a:pt x="11884" y="20808"/>
                      </a:lnTo>
                      <a:lnTo>
                        <a:pt x="12121" y="20992"/>
                      </a:lnTo>
                      <a:lnTo>
                        <a:pt x="12404" y="21161"/>
                      </a:lnTo>
                      <a:lnTo>
                        <a:pt x="12528" y="21190"/>
                      </a:lnTo>
                      <a:lnTo>
                        <a:pt x="12856" y="21274"/>
                      </a:lnTo>
                      <a:lnTo>
                        <a:pt x="13330" y="21373"/>
                      </a:lnTo>
                      <a:lnTo>
                        <a:pt x="13963" y="21486"/>
                      </a:lnTo>
                      <a:lnTo>
                        <a:pt x="14313" y="21543"/>
                      </a:lnTo>
                      <a:lnTo>
                        <a:pt x="14652" y="21571"/>
                      </a:lnTo>
                      <a:lnTo>
                        <a:pt x="15025" y="21600"/>
                      </a:lnTo>
                      <a:lnTo>
                        <a:pt x="15409" y="21600"/>
                      </a:lnTo>
                      <a:lnTo>
                        <a:pt x="15782" y="21600"/>
                      </a:lnTo>
                      <a:lnTo>
                        <a:pt x="16177" y="21571"/>
                      </a:lnTo>
                      <a:lnTo>
                        <a:pt x="16516" y="21486"/>
                      </a:lnTo>
                      <a:lnTo>
                        <a:pt x="16889" y="21402"/>
                      </a:lnTo>
                      <a:lnTo>
                        <a:pt x="16821" y="21190"/>
                      </a:lnTo>
                      <a:lnTo>
                        <a:pt x="16776" y="20935"/>
                      </a:lnTo>
                      <a:lnTo>
                        <a:pt x="16742" y="20667"/>
                      </a:lnTo>
                      <a:lnTo>
                        <a:pt x="16719" y="20370"/>
                      </a:lnTo>
                      <a:lnTo>
                        <a:pt x="16697" y="19719"/>
                      </a:lnTo>
                      <a:lnTo>
                        <a:pt x="16697" y="19013"/>
                      </a:lnTo>
                      <a:lnTo>
                        <a:pt x="16719" y="18306"/>
                      </a:lnTo>
                      <a:lnTo>
                        <a:pt x="16753" y="17599"/>
                      </a:lnTo>
                      <a:lnTo>
                        <a:pt x="16821" y="16949"/>
                      </a:lnTo>
                      <a:lnTo>
                        <a:pt x="16889" y="16383"/>
                      </a:lnTo>
                      <a:lnTo>
                        <a:pt x="16934" y="16129"/>
                      </a:lnTo>
                      <a:lnTo>
                        <a:pt x="17002" y="15945"/>
                      </a:lnTo>
                      <a:lnTo>
                        <a:pt x="17081" y="15790"/>
                      </a:lnTo>
                      <a:lnTo>
                        <a:pt x="17194" y="15648"/>
                      </a:lnTo>
                      <a:lnTo>
                        <a:pt x="17318" y="15563"/>
                      </a:lnTo>
                      <a:lnTo>
                        <a:pt x="17453" y="15507"/>
                      </a:lnTo>
                      <a:lnTo>
                        <a:pt x="17600" y="15450"/>
                      </a:lnTo>
                      <a:lnTo>
                        <a:pt x="17758" y="15450"/>
                      </a:lnTo>
                      <a:lnTo>
                        <a:pt x="17905" y="15479"/>
                      </a:lnTo>
                      <a:lnTo>
                        <a:pt x="18064" y="15535"/>
                      </a:lnTo>
                      <a:lnTo>
                        <a:pt x="18233" y="15620"/>
                      </a:lnTo>
                      <a:lnTo>
                        <a:pt x="18380" y="15733"/>
                      </a:lnTo>
                      <a:lnTo>
                        <a:pt x="18561" y="15832"/>
                      </a:lnTo>
                      <a:lnTo>
                        <a:pt x="18707" y="15973"/>
                      </a:lnTo>
                      <a:lnTo>
                        <a:pt x="18866" y="16129"/>
                      </a:lnTo>
                      <a:lnTo>
                        <a:pt x="18990" y="16327"/>
                      </a:lnTo>
                      <a:lnTo>
                        <a:pt x="19125" y="16482"/>
                      </a:lnTo>
                      <a:lnTo>
                        <a:pt x="19295" y="16624"/>
                      </a:lnTo>
                      <a:lnTo>
                        <a:pt x="19464" y="16737"/>
                      </a:lnTo>
                      <a:lnTo>
                        <a:pt x="19668" y="16807"/>
                      </a:lnTo>
                      <a:lnTo>
                        <a:pt x="19860" y="16836"/>
                      </a:lnTo>
                      <a:lnTo>
                        <a:pt x="20052" y="16864"/>
                      </a:lnTo>
                      <a:lnTo>
                        <a:pt x="20266" y="16836"/>
                      </a:lnTo>
                      <a:lnTo>
                        <a:pt x="20470" y="16793"/>
                      </a:lnTo>
                      <a:lnTo>
                        <a:pt x="20662" y="16708"/>
                      </a:lnTo>
                      <a:lnTo>
                        <a:pt x="20854" y="16567"/>
                      </a:lnTo>
                      <a:lnTo>
                        <a:pt x="21035" y="16412"/>
                      </a:lnTo>
                      <a:lnTo>
                        <a:pt x="21182" y="16214"/>
                      </a:lnTo>
                      <a:lnTo>
                        <a:pt x="21340" y="16002"/>
                      </a:lnTo>
                      <a:lnTo>
                        <a:pt x="21441" y="15733"/>
                      </a:lnTo>
                      <a:lnTo>
                        <a:pt x="21532" y="15436"/>
                      </a:lnTo>
                      <a:lnTo>
                        <a:pt x="21600" y="15083"/>
                      </a:lnTo>
                      <a:lnTo>
                        <a:pt x="21600" y="14885"/>
                      </a:lnTo>
                      <a:lnTo>
                        <a:pt x="21600" y="14729"/>
                      </a:lnTo>
                      <a:lnTo>
                        <a:pt x="21600" y="14531"/>
                      </a:lnTo>
                      <a:lnTo>
                        <a:pt x="21577" y="14376"/>
                      </a:lnTo>
                      <a:lnTo>
                        <a:pt x="21532" y="14206"/>
                      </a:lnTo>
                      <a:lnTo>
                        <a:pt x="21487" y="14051"/>
                      </a:lnTo>
                      <a:lnTo>
                        <a:pt x="21419" y="13909"/>
                      </a:lnTo>
                      <a:lnTo>
                        <a:pt x="21351" y="13768"/>
                      </a:lnTo>
                      <a:lnTo>
                        <a:pt x="21204" y="13500"/>
                      </a:lnTo>
                      <a:lnTo>
                        <a:pt x="21035" y="13287"/>
                      </a:lnTo>
                      <a:lnTo>
                        <a:pt x="20809" y="13090"/>
                      </a:lnTo>
                      <a:lnTo>
                        <a:pt x="20594" y="12962"/>
                      </a:lnTo>
                      <a:lnTo>
                        <a:pt x="20357" y="12821"/>
                      </a:lnTo>
                      <a:lnTo>
                        <a:pt x="20120" y="12764"/>
                      </a:lnTo>
                      <a:lnTo>
                        <a:pt x="19882" y="12708"/>
                      </a:lnTo>
                      <a:lnTo>
                        <a:pt x="19645" y="12736"/>
                      </a:lnTo>
                      <a:lnTo>
                        <a:pt x="19430" y="12793"/>
                      </a:lnTo>
                      <a:lnTo>
                        <a:pt x="19227" y="12906"/>
                      </a:lnTo>
                      <a:lnTo>
                        <a:pt x="19148" y="12962"/>
                      </a:lnTo>
                      <a:lnTo>
                        <a:pt x="19058" y="13047"/>
                      </a:lnTo>
                      <a:lnTo>
                        <a:pt x="18990" y="13146"/>
                      </a:lnTo>
                      <a:lnTo>
                        <a:pt x="18911" y="13259"/>
                      </a:lnTo>
                      <a:lnTo>
                        <a:pt x="18775" y="13471"/>
                      </a:lnTo>
                      <a:lnTo>
                        <a:pt x="18628" y="13641"/>
                      </a:lnTo>
                      <a:lnTo>
                        <a:pt x="18470" y="13740"/>
                      </a:lnTo>
                      <a:lnTo>
                        <a:pt x="18301" y="13825"/>
                      </a:lnTo>
                      <a:lnTo>
                        <a:pt x="18143" y="13853"/>
                      </a:lnTo>
                      <a:lnTo>
                        <a:pt x="17973" y="13881"/>
                      </a:lnTo>
                      <a:lnTo>
                        <a:pt x="17804" y="13853"/>
                      </a:lnTo>
                      <a:lnTo>
                        <a:pt x="17646" y="13796"/>
                      </a:lnTo>
                      <a:lnTo>
                        <a:pt x="17499" y="13726"/>
                      </a:lnTo>
                      <a:lnTo>
                        <a:pt x="17341" y="13641"/>
                      </a:lnTo>
                      <a:lnTo>
                        <a:pt x="17216" y="13528"/>
                      </a:lnTo>
                      <a:lnTo>
                        <a:pt x="17103" y="13386"/>
                      </a:lnTo>
                      <a:lnTo>
                        <a:pt x="17024" y="13259"/>
                      </a:lnTo>
                      <a:lnTo>
                        <a:pt x="16934" y="13118"/>
                      </a:lnTo>
                      <a:lnTo>
                        <a:pt x="16889" y="12991"/>
                      </a:lnTo>
                      <a:lnTo>
                        <a:pt x="16889" y="12849"/>
                      </a:lnTo>
                      <a:lnTo>
                        <a:pt x="16889" y="12383"/>
                      </a:lnTo>
                      <a:lnTo>
                        <a:pt x="16889" y="11662"/>
                      </a:lnTo>
                      <a:lnTo>
                        <a:pt x="16889" y="10701"/>
                      </a:lnTo>
                      <a:lnTo>
                        <a:pt x="16889" y="9640"/>
                      </a:lnTo>
                      <a:lnTo>
                        <a:pt x="16889" y="8566"/>
                      </a:lnTo>
                      <a:lnTo>
                        <a:pt x="16889" y="7478"/>
                      </a:lnTo>
                      <a:lnTo>
                        <a:pt x="16889" y="6502"/>
                      </a:lnTo>
                      <a:lnTo>
                        <a:pt x="16889" y="5739"/>
                      </a:lnTo>
                      <a:lnTo>
                        <a:pt x="16674" y="5894"/>
                      </a:lnTo>
                      <a:lnTo>
                        <a:pt x="16414" y="6036"/>
                      </a:lnTo>
                      <a:lnTo>
                        <a:pt x="16154" y="6177"/>
                      </a:lnTo>
                      <a:lnTo>
                        <a:pt x="15849" y="6248"/>
                      </a:lnTo>
                      <a:lnTo>
                        <a:pt x="15544" y="6304"/>
                      </a:lnTo>
                      <a:lnTo>
                        <a:pt x="15217" y="6332"/>
                      </a:lnTo>
                      <a:lnTo>
                        <a:pt x="14866" y="6361"/>
                      </a:lnTo>
                      <a:lnTo>
                        <a:pt x="14550" y="6361"/>
                      </a:lnTo>
                      <a:lnTo>
                        <a:pt x="14200" y="6332"/>
                      </a:lnTo>
                      <a:lnTo>
                        <a:pt x="13850" y="6276"/>
                      </a:lnTo>
                      <a:lnTo>
                        <a:pt x="13522" y="6219"/>
                      </a:lnTo>
                      <a:lnTo>
                        <a:pt x="13206" y="6149"/>
                      </a:lnTo>
                      <a:lnTo>
                        <a:pt x="12901" y="6064"/>
                      </a:lnTo>
                      <a:lnTo>
                        <a:pt x="12618" y="5951"/>
                      </a:lnTo>
                      <a:lnTo>
                        <a:pt x="12358" y="5838"/>
                      </a:lnTo>
                      <a:lnTo>
                        <a:pt x="12121" y="5739"/>
                      </a:lnTo>
                      <a:lnTo>
                        <a:pt x="11941" y="5626"/>
                      </a:lnTo>
                      <a:lnTo>
                        <a:pt x="11794" y="5513"/>
                      </a:lnTo>
                      <a:lnTo>
                        <a:pt x="11658" y="5414"/>
                      </a:lnTo>
                      <a:lnTo>
                        <a:pt x="11556" y="5301"/>
                      </a:lnTo>
                      <a:lnTo>
                        <a:pt x="11466" y="5187"/>
                      </a:lnTo>
                      <a:lnTo>
                        <a:pt x="11398" y="5089"/>
                      </a:lnTo>
                      <a:lnTo>
                        <a:pt x="11376" y="4947"/>
                      </a:lnTo>
                      <a:lnTo>
                        <a:pt x="11353" y="4834"/>
                      </a:lnTo>
                      <a:lnTo>
                        <a:pt x="11353" y="4707"/>
                      </a:lnTo>
                      <a:lnTo>
                        <a:pt x="11376" y="4565"/>
                      </a:lnTo>
                      <a:lnTo>
                        <a:pt x="11443" y="4410"/>
                      </a:lnTo>
                      <a:lnTo>
                        <a:pt x="11511" y="4240"/>
                      </a:lnTo>
                      <a:lnTo>
                        <a:pt x="11703" y="3887"/>
                      </a:lnTo>
                      <a:lnTo>
                        <a:pt x="11986" y="3505"/>
                      </a:lnTo>
                      <a:lnTo>
                        <a:pt x="12144" y="3265"/>
                      </a:lnTo>
                      <a:lnTo>
                        <a:pt x="12246" y="3025"/>
                      </a:lnTo>
                      <a:lnTo>
                        <a:pt x="12336" y="2756"/>
                      </a:lnTo>
                      <a:lnTo>
                        <a:pt x="12404" y="2445"/>
                      </a:lnTo>
                      <a:lnTo>
                        <a:pt x="12438" y="2176"/>
                      </a:lnTo>
                      <a:lnTo>
                        <a:pt x="12438" y="1880"/>
                      </a:lnTo>
                      <a:lnTo>
                        <a:pt x="12404" y="1583"/>
                      </a:lnTo>
                      <a:lnTo>
                        <a:pt x="12336" y="1314"/>
                      </a:lnTo>
                      <a:lnTo>
                        <a:pt x="12246" y="1046"/>
                      </a:lnTo>
                      <a:lnTo>
                        <a:pt x="12099" y="791"/>
                      </a:lnTo>
                      <a:lnTo>
                        <a:pt x="12008" y="692"/>
                      </a:lnTo>
                      <a:lnTo>
                        <a:pt x="11918" y="579"/>
                      </a:lnTo>
                      <a:lnTo>
                        <a:pt x="11816" y="466"/>
                      </a:lnTo>
                      <a:lnTo>
                        <a:pt x="11703" y="381"/>
                      </a:lnTo>
                      <a:lnTo>
                        <a:pt x="11579" y="310"/>
                      </a:lnTo>
                      <a:lnTo>
                        <a:pt x="11443" y="226"/>
                      </a:lnTo>
                      <a:lnTo>
                        <a:pt x="11297" y="169"/>
                      </a:lnTo>
                      <a:lnTo>
                        <a:pt x="11138" y="113"/>
                      </a:lnTo>
                      <a:lnTo>
                        <a:pt x="10969" y="56"/>
                      </a:lnTo>
                      <a:lnTo>
                        <a:pt x="10800" y="28"/>
                      </a:lnTo>
                      <a:lnTo>
                        <a:pt x="10619" y="28"/>
                      </a:lnTo>
                      <a:lnTo>
                        <a:pt x="10404" y="28"/>
                      </a:lnTo>
                      <a:lnTo>
                        <a:pt x="10257" y="28"/>
                      </a:lnTo>
                      <a:lnTo>
                        <a:pt x="10076" y="56"/>
                      </a:lnTo>
                      <a:lnTo>
                        <a:pt x="9952" y="84"/>
                      </a:lnTo>
                      <a:lnTo>
                        <a:pt x="9794" y="141"/>
                      </a:lnTo>
                      <a:lnTo>
                        <a:pt x="9692" y="226"/>
                      </a:lnTo>
                      <a:lnTo>
                        <a:pt x="9557" y="282"/>
                      </a:lnTo>
                      <a:lnTo>
                        <a:pt x="9455" y="381"/>
                      </a:lnTo>
                      <a:lnTo>
                        <a:pt x="9365" y="466"/>
                      </a:lnTo>
                      <a:lnTo>
                        <a:pt x="9274" y="579"/>
                      </a:lnTo>
                      <a:lnTo>
                        <a:pt x="9184" y="692"/>
                      </a:lnTo>
                      <a:lnTo>
                        <a:pt x="9128" y="791"/>
                      </a:lnTo>
                      <a:lnTo>
                        <a:pt x="9060" y="932"/>
                      </a:lnTo>
                      <a:lnTo>
                        <a:pt x="8969" y="1201"/>
                      </a:lnTo>
                      <a:lnTo>
                        <a:pt x="8913" y="1498"/>
                      </a:lnTo>
                      <a:lnTo>
                        <a:pt x="8890" y="1795"/>
                      </a:lnTo>
                      <a:lnTo>
                        <a:pt x="8890" y="2120"/>
                      </a:lnTo>
                      <a:lnTo>
                        <a:pt x="8913" y="2445"/>
                      </a:lnTo>
                      <a:lnTo>
                        <a:pt x="8969" y="2756"/>
                      </a:lnTo>
                      <a:lnTo>
                        <a:pt x="9060" y="3081"/>
                      </a:lnTo>
                      <a:lnTo>
                        <a:pt x="9173" y="3378"/>
                      </a:lnTo>
                      <a:lnTo>
                        <a:pt x="9297" y="3647"/>
                      </a:lnTo>
                      <a:lnTo>
                        <a:pt x="9466" y="3887"/>
                      </a:lnTo>
                      <a:lnTo>
                        <a:pt x="9579" y="4085"/>
                      </a:lnTo>
                      <a:lnTo>
                        <a:pt x="9670" y="4269"/>
                      </a:lnTo>
                      <a:lnTo>
                        <a:pt x="9726" y="4467"/>
                      </a:lnTo>
                      <a:lnTo>
                        <a:pt x="9771" y="4650"/>
                      </a:lnTo>
                      <a:lnTo>
                        <a:pt x="9771" y="4834"/>
                      </a:lnTo>
                      <a:lnTo>
                        <a:pt x="9749" y="5032"/>
                      </a:lnTo>
                      <a:lnTo>
                        <a:pt x="9715" y="5216"/>
                      </a:lnTo>
                      <a:lnTo>
                        <a:pt x="9625" y="5385"/>
                      </a:lnTo>
                      <a:lnTo>
                        <a:pt x="9534" y="5513"/>
                      </a:lnTo>
                      <a:lnTo>
                        <a:pt x="9410" y="5626"/>
                      </a:lnTo>
                      <a:lnTo>
                        <a:pt x="9229" y="5710"/>
                      </a:lnTo>
                      <a:lnTo>
                        <a:pt x="9060" y="5767"/>
                      </a:lnTo>
                      <a:lnTo>
                        <a:pt x="8845" y="5767"/>
                      </a:lnTo>
                      <a:lnTo>
                        <a:pt x="8585" y="5739"/>
                      </a:lnTo>
                      <a:lnTo>
                        <a:pt x="8325" y="5654"/>
                      </a:lnTo>
                      <a:lnTo>
                        <a:pt x="8020" y="5513"/>
                      </a:lnTo>
                      <a:lnTo>
                        <a:pt x="7840" y="5442"/>
                      </a:lnTo>
                      <a:lnTo>
                        <a:pt x="7648" y="5385"/>
                      </a:lnTo>
                      <a:lnTo>
                        <a:pt x="7433" y="5329"/>
                      </a:lnTo>
                      <a:lnTo>
                        <a:pt x="7241" y="5301"/>
                      </a:lnTo>
                      <a:lnTo>
                        <a:pt x="6755" y="5301"/>
                      </a:lnTo>
                      <a:lnTo>
                        <a:pt x="6281" y="5329"/>
                      </a:lnTo>
                      <a:lnTo>
                        <a:pt x="5784" y="5385"/>
                      </a:lnTo>
                      <a:lnTo>
                        <a:pt x="5264" y="5498"/>
                      </a:lnTo>
                      <a:lnTo>
                        <a:pt x="4744" y="5597"/>
                      </a:lnTo>
                      <a:lnTo>
                        <a:pt x="4247" y="5739"/>
                      </a:lnTo>
                      <a:lnTo>
                        <a:pt x="4202" y="5894"/>
                      </a:lnTo>
                      <a:lnTo>
                        <a:pt x="4202" y="6191"/>
                      </a:lnTo>
                      <a:lnTo>
                        <a:pt x="4202" y="6545"/>
                      </a:lnTo>
                      <a:lnTo>
                        <a:pt x="4225" y="6954"/>
                      </a:lnTo>
                      <a:lnTo>
                        <a:pt x="4315" y="7930"/>
                      </a:lnTo>
                      <a:lnTo>
                        <a:pt x="4394" y="9018"/>
                      </a:lnTo>
                      <a:lnTo>
                        <a:pt x="4439" y="9570"/>
                      </a:lnTo>
                      <a:lnTo>
                        <a:pt x="4462" y="10107"/>
                      </a:lnTo>
                      <a:lnTo>
                        <a:pt x="4484" y="10630"/>
                      </a:lnTo>
                      <a:lnTo>
                        <a:pt x="4507" y="11082"/>
                      </a:lnTo>
                      <a:lnTo>
                        <a:pt x="4484" y="11520"/>
                      </a:lnTo>
                      <a:lnTo>
                        <a:pt x="4439" y="11874"/>
                      </a:lnTo>
                      <a:lnTo>
                        <a:pt x="4394" y="12029"/>
                      </a:lnTo>
                      <a:lnTo>
                        <a:pt x="4349" y="12171"/>
                      </a:lnTo>
                      <a:lnTo>
                        <a:pt x="4315" y="12284"/>
                      </a:lnTo>
                      <a:lnTo>
                        <a:pt x="4247" y="12354"/>
                      </a:lnTo>
                      <a:close/>
                    </a:path>
                  </a:pathLst>
                </a:custGeom>
                <a:solidFill>
                  <a:srgbClr val="FFFFCC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471145" name="Puzzle4">
                  <a:extLst>
                    <a:ext uri="{FF2B5EF4-FFF2-40B4-BE49-F238E27FC236}">
                      <a16:creationId xmlns:a16="http://schemas.microsoft.com/office/drawing/2014/main" id="{CED0847D-0DB1-4926-97E0-9F814F9BD159}"/>
                    </a:ext>
                  </a:extLst>
                </p:cNvPr>
                <p:cNvSpPr>
                  <a:spLocks noEditPoints="1" noChangeArrowheads="1"/>
                </p:cNvSpPr>
                <p:nvPr/>
              </p:nvSpPr>
              <p:spPr bwMode="auto">
                <a:xfrm>
                  <a:off x="2192" y="1719"/>
                  <a:ext cx="1072" cy="1763"/>
                </a:xfrm>
                <a:custGeom>
                  <a:avLst/>
                  <a:gdLst>
                    <a:gd name="T0" fmla="*/ 8307 w 21600"/>
                    <a:gd name="T1" fmla="*/ 11593 h 21600"/>
                    <a:gd name="T2" fmla="*/ 453 w 21600"/>
                    <a:gd name="T3" fmla="*/ 16938 h 21600"/>
                    <a:gd name="T4" fmla="*/ 11500 w 21600"/>
                    <a:gd name="T5" fmla="*/ 21600 h 21600"/>
                    <a:gd name="T6" fmla="*/ 20920 w 21600"/>
                    <a:gd name="T7" fmla="*/ 16751 h 21600"/>
                    <a:gd name="T8" fmla="*/ 13972 w 21600"/>
                    <a:gd name="T9" fmla="*/ 10888 h 21600"/>
                    <a:gd name="T10" fmla="*/ 21033 w 21600"/>
                    <a:gd name="T11" fmla="*/ 4716 h 21600"/>
                    <a:gd name="T12" fmla="*/ 11102 w 21600"/>
                    <a:gd name="T13" fmla="*/ 11 h 21600"/>
                    <a:gd name="T14" fmla="*/ 453 w 21600"/>
                    <a:gd name="T15" fmla="*/ 4716 h 21600"/>
                    <a:gd name="T16" fmla="*/ 2076 w 21600"/>
                    <a:gd name="T17" fmla="*/ 5664 h 21600"/>
                    <a:gd name="T18" fmla="*/ 20203 w 21600"/>
                    <a:gd name="T19" fmla="*/ 1598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3813" y="10590"/>
                      </a:moveTo>
                      <a:lnTo>
                        <a:pt x="3927" y="10513"/>
                      </a:lnTo>
                      <a:lnTo>
                        <a:pt x="4078" y="10425"/>
                      </a:lnTo>
                      <a:lnTo>
                        <a:pt x="4210" y="10359"/>
                      </a:lnTo>
                      <a:lnTo>
                        <a:pt x="4361" y="10315"/>
                      </a:lnTo>
                      <a:lnTo>
                        <a:pt x="4682" y="10237"/>
                      </a:lnTo>
                      <a:lnTo>
                        <a:pt x="5041" y="10193"/>
                      </a:lnTo>
                      <a:lnTo>
                        <a:pt x="5456" y="10171"/>
                      </a:lnTo>
                      <a:lnTo>
                        <a:pt x="5853" y="10193"/>
                      </a:lnTo>
                      <a:lnTo>
                        <a:pt x="6249" y="10260"/>
                      </a:lnTo>
                      <a:lnTo>
                        <a:pt x="6646" y="10337"/>
                      </a:lnTo>
                      <a:lnTo>
                        <a:pt x="7004" y="10469"/>
                      </a:lnTo>
                      <a:lnTo>
                        <a:pt x="7363" y="10612"/>
                      </a:lnTo>
                      <a:lnTo>
                        <a:pt x="7665" y="10788"/>
                      </a:lnTo>
                      <a:lnTo>
                        <a:pt x="7911" y="10998"/>
                      </a:lnTo>
                      <a:lnTo>
                        <a:pt x="8024" y="11097"/>
                      </a:lnTo>
                      <a:lnTo>
                        <a:pt x="8137" y="11207"/>
                      </a:lnTo>
                      <a:lnTo>
                        <a:pt x="8194" y="11340"/>
                      </a:lnTo>
                      <a:lnTo>
                        <a:pt x="8269" y="11461"/>
                      </a:lnTo>
                      <a:lnTo>
                        <a:pt x="8307" y="11593"/>
                      </a:lnTo>
                      <a:lnTo>
                        <a:pt x="8307" y="11714"/>
                      </a:lnTo>
                      <a:lnTo>
                        <a:pt x="8307" y="11868"/>
                      </a:lnTo>
                      <a:lnTo>
                        <a:pt x="8307" y="12012"/>
                      </a:lnTo>
                      <a:lnTo>
                        <a:pt x="8194" y="12265"/>
                      </a:lnTo>
                      <a:lnTo>
                        <a:pt x="8062" y="12519"/>
                      </a:lnTo>
                      <a:lnTo>
                        <a:pt x="7873" y="12706"/>
                      </a:lnTo>
                      <a:lnTo>
                        <a:pt x="7627" y="12904"/>
                      </a:lnTo>
                      <a:lnTo>
                        <a:pt x="7363" y="13048"/>
                      </a:lnTo>
                      <a:lnTo>
                        <a:pt x="7080" y="13180"/>
                      </a:lnTo>
                      <a:lnTo>
                        <a:pt x="6759" y="13257"/>
                      </a:lnTo>
                      <a:lnTo>
                        <a:pt x="6419" y="13345"/>
                      </a:lnTo>
                      <a:lnTo>
                        <a:pt x="6098" y="13389"/>
                      </a:lnTo>
                      <a:lnTo>
                        <a:pt x="5739" y="13389"/>
                      </a:lnTo>
                      <a:lnTo>
                        <a:pt x="5418" y="13389"/>
                      </a:lnTo>
                      <a:lnTo>
                        <a:pt x="5079" y="13345"/>
                      </a:lnTo>
                      <a:lnTo>
                        <a:pt x="4758" y="13301"/>
                      </a:lnTo>
                      <a:lnTo>
                        <a:pt x="4474" y="13213"/>
                      </a:lnTo>
                      <a:lnTo>
                        <a:pt x="4172" y="13114"/>
                      </a:lnTo>
                      <a:lnTo>
                        <a:pt x="3965" y="12982"/>
                      </a:lnTo>
                      <a:lnTo>
                        <a:pt x="3738" y="12838"/>
                      </a:lnTo>
                      <a:lnTo>
                        <a:pt x="3493" y="12706"/>
                      </a:lnTo>
                      <a:lnTo>
                        <a:pt x="3228" y="12607"/>
                      </a:lnTo>
                      <a:lnTo>
                        <a:pt x="2945" y="12519"/>
                      </a:lnTo>
                      <a:lnTo>
                        <a:pt x="2700" y="12431"/>
                      </a:lnTo>
                      <a:lnTo>
                        <a:pt x="2397" y="12375"/>
                      </a:lnTo>
                      <a:lnTo>
                        <a:pt x="2152" y="12331"/>
                      </a:lnTo>
                      <a:lnTo>
                        <a:pt x="1888" y="12309"/>
                      </a:lnTo>
                      <a:lnTo>
                        <a:pt x="1642" y="12309"/>
                      </a:lnTo>
                      <a:lnTo>
                        <a:pt x="1397" y="12331"/>
                      </a:lnTo>
                      <a:lnTo>
                        <a:pt x="1170" y="12397"/>
                      </a:lnTo>
                      <a:lnTo>
                        <a:pt x="962" y="12453"/>
                      </a:lnTo>
                      <a:lnTo>
                        <a:pt x="774" y="12563"/>
                      </a:lnTo>
                      <a:lnTo>
                        <a:pt x="623" y="12684"/>
                      </a:lnTo>
                      <a:lnTo>
                        <a:pt x="528" y="12838"/>
                      </a:lnTo>
                      <a:lnTo>
                        <a:pt x="453" y="13026"/>
                      </a:lnTo>
                      <a:lnTo>
                        <a:pt x="339" y="13477"/>
                      </a:lnTo>
                      <a:lnTo>
                        <a:pt x="226" y="13984"/>
                      </a:lnTo>
                      <a:lnTo>
                        <a:pt x="151" y="14535"/>
                      </a:lnTo>
                      <a:lnTo>
                        <a:pt x="113" y="15075"/>
                      </a:lnTo>
                      <a:lnTo>
                        <a:pt x="113" y="15626"/>
                      </a:lnTo>
                      <a:lnTo>
                        <a:pt x="151" y="16133"/>
                      </a:lnTo>
                      <a:lnTo>
                        <a:pt x="188" y="16376"/>
                      </a:lnTo>
                      <a:lnTo>
                        <a:pt x="264" y="16585"/>
                      </a:lnTo>
                      <a:lnTo>
                        <a:pt x="339" y="16773"/>
                      </a:lnTo>
                      <a:lnTo>
                        <a:pt x="453" y="16938"/>
                      </a:lnTo>
                      <a:lnTo>
                        <a:pt x="1095" y="16883"/>
                      </a:lnTo>
                      <a:lnTo>
                        <a:pt x="1963" y="16795"/>
                      </a:lnTo>
                      <a:lnTo>
                        <a:pt x="2945" y="16751"/>
                      </a:lnTo>
                      <a:lnTo>
                        <a:pt x="3965" y="16706"/>
                      </a:lnTo>
                      <a:lnTo>
                        <a:pt x="5022" y="16684"/>
                      </a:lnTo>
                      <a:lnTo>
                        <a:pt x="5947" y="16684"/>
                      </a:lnTo>
                      <a:lnTo>
                        <a:pt x="6759" y="16706"/>
                      </a:lnTo>
                      <a:lnTo>
                        <a:pt x="7363" y="16751"/>
                      </a:lnTo>
                      <a:lnTo>
                        <a:pt x="7948" y="16839"/>
                      </a:lnTo>
                      <a:lnTo>
                        <a:pt x="8458" y="16916"/>
                      </a:lnTo>
                      <a:lnTo>
                        <a:pt x="8893" y="17026"/>
                      </a:lnTo>
                      <a:lnTo>
                        <a:pt x="9289" y="17158"/>
                      </a:lnTo>
                      <a:lnTo>
                        <a:pt x="9572" y="17280"/>
                      </a:lnTo>
                      <a:lnTo>
                        <a:pt x="9799" y="17412"/>
                      </a:lnTo>
                      <a:lnTo>
                        <a:pt x="9969" y="17555"/>
                      </a:lnTo>
                      <a:lnTo>
                        <a:pt x="10120" y="17687"/>
                      </a:lnTo>
                      <a:lnTo>
                        <a:pt x="10158" y="17831"/>
                      </a:lnTo>
                      <a:lnTo>
                        <a:pt x="10195" y="17974"/>
                      </a:lnTo>
                      <a:lnTo>
                        <a:pt x="10158" y="18128"/>
                      </a:lnTo>
                      <a:lnTo>
                        <a:pt x="10082" y="18271"/>
                      </a:lnTo>
                      <a:lnTo>
                        <a:pt x="9969" y="18426"/>
                      </a:lnTo>
                      <a:lnTo>
                        <a:pt x="9837" y="18569"/>
                      </a:lnTo>
                      <a:lnTo>
                        <a:pt x="9648" y="18701"/>
                      </a:lnTo>
                      <a:lnTo>
                        <a:pt x="9440" y="18822"/>
                      </a:lnTo>
                      <a:lnTo>
                        <a:pt x="9213" y="18999"/>
                      </a:lnTo>
                      <a:lnTo>
                        <a:pt x="9044" y="19186"/>
                      </a:lnTo>
                      <a:lnTo>
                        <a:pt x="8893" y="19395"/>
                      </a:lnTo>
                      <a:lnTo>
                        <a:pt x="8817" y="19627"/>
                      </a:lnTo>
                      <a:lnTo>
                        <a:pt x="8779" y="19858"/>
                      </a:lnTo>
                      <a:lnTo>
                        <a:pt x="8779" y="20112"/>
                      </a:lnTo>
                      <a:lnTo>
                        <a:pt x="8855" y="20354"/>
                      </a:lnTo>
                      <a:lnTo>
                        <a:pt x="8968" y="20586"/>
                      </a:lnTo>
                      <a:lnTo>
                        <a:pt x="9138" y="20817"/>
                      </a:lnTo>
                      <a:lnTo>
                        <a:pt x="9365" y="21026"/>
                      </a:lnTo>
                      <a:lnTo>
                        <a:pt x="9610" y="21192"/>
                      </a:lnTo>
                      <a:lnTo>
                        <a:pt x="9950" y="21368"/>
                      </a:lnTo>
                      <a:lnTo>
                        <a:pt x="10120" y="21445"/>
                      </a:lnTo>
                      <a:lnTo>
                        <a:pt x="10346" y="21511"/>
                      </a:lnTo>
                      <a:lnTo>
                        <a:pt x="10516" y="21555"/>
                      </a:lnTo>
                      <a:lnTo>
                        <a:pt x="10743" y="21600"/>
                      </a:lnTo>
                      <a:lnTo>
                        <a:pt x="10988" y="21644"/>
                      </a:lnTo>
                      <a:lnTo>
                        <a:pt x="11215" y="21666"/>
                      </a:lnTo>
                      <a:lnTo>
                        <a:pt x="11498" y="21666"/>
                      </a:lnTo>
                      <a:lnTo>
                        <a:pt x="11762" y="21666"/>
                      </a:lnTo>
                      <a:lnTo>
                        <a:pt x="12253" y="21644"/>
                      </a:lnTo>
                      <a:lnTo>
                        <a:pt x="12763" y="21577"/>
                      </a:lnTo>
                      <a:lnTo>
                        <a:pt x="13197" y="21467"/>
                      </a:lnTo>
                      <a:lnTo>
                        <a:pt x="13556" y="21346"/>
                      </a:lnTo>
                      <a:lnTo>
                        <a:pt x="13896" y="21192"/>
                      </a:lnTo>
                      <a:lnTo>
                        <a:pt x="14179" y="21026"/>
                      </a:lnTo>
                      <a:lnTo>
                        <a:pt x="14444" y="20839"/>
                      </a:lnTo>
                      <a:lnTo>
                        <a:pt x="14576" y="20641"/>
                      </a:lnTo>
                      <a:lnTo>
                        <a:pt x="14727" y="20431"/>
                      </a:lnTo>
                      <a:lnTo>
                        <a:pt x="14765" y="20200"/>
                      </a:lnTo>
                      <a:lnTo>
                        <a:pt x="14802" y="19991"/>
                      </a:lnTo>
                      <a:lnTo>
                        <a:pt x="14727" y="19759"/>
                      </a:lnTo>
                      <a:lnTo>
                        <a:pt x="14613" y="19550"/>
                      </a:lnTo>
                      <a:lnTo>
                        <a:pt x="14444" y="19307"/>
                      </a:lnTo>
                      <a:lnTo>
                        <a:pt x="14217" y="19098"/>
                      </a:lnTo>
                      <a:lnTo>
                        <a:pt x="13934" y="18911"/>
                      </a:lnTo>
                      <a:lnTo>
                        <a:pt x="13669" y="18745"/>
                      </a:lnTo>
                      <a:lnTo>
                        <a:pt x="13462" y="18547"/>
                      </a:lnTo>
                      <a:lnTo>
                        <a:pt x="13311" y="18337"/>
                      </a:lnTo>
                      <a:lnTo>
                        <a:pt x="13197" y="18150"/>
                      </a:lnTo>
                      <a:lnTo>
                        <a:pt x="13122" y="17941"/>
                      </a:lnTo>
                      <a:lnTo>
                        <a:pt x="13122" y="17720"/>
                      </a:lnTo>
                      <a:lnTo>
                        <a:pt x="13122" y="17533"/>
                      </a:lnTo>
                      <a:lnTo>
                        <a:pt x="13197" y="17346"/>
                      </a:lnTo>
                      <a:lnTo>
                        <a:pt x="13273" y="17158"/>
                      </a:lnTo>
                      <a:lnTo>
                        <a:pt x="13386" y="16982"/>
                      </a:lnTo>
                      <a:lnTo>
                        <a:pt x="13537" y="16839"/>
                      </a:lnTo>
                      <a:lnTo>
                        <a:pt x="13707" y="16706"/>
                      </a:lnTo>
                      <a:lnTo>
                        <a:pt x="13896" y="16607"/>
                      </a:lnTo>
                      <a:lnTo>
                        <a:pt x="14104" y="16519"/>
                      </a:lnTo>
                      <a:lnTo>
                        <a:pt x="14330" y="16453"/>
                      </a:lnTo>
                      <a:lnTo>
                        <a:pt x="14538" y="16431"/>
                      </a:lnTo>
                      <a:lnTo>
                        <a:pt x="14897" y="16453"/>
                      </a:lnTo>
                      <a:lnTo>
                        <a:pt x="15406" y="16497"/>
                      </a:lnTo>
                      <a:lnTo>
                        <a:pt x="16105" y="16541"/>
                      </a:lnTo>
                      <a:lnTo>
                        <a:pt x="16898" y="16607"/>
                      </a:lnTo>
                      <a:lnTo>
                        <a:pt x="17804" y="16651"/>
                      </a:lnTo>
                      <a:lnTo>
                        <a:pt x="18786" y="16684"/>
                      </a:lnTo>
                      <a:lnTo>
                        <a:pt x="19844" y="16728"/>
                      </a:lnTo>
                      <a:lnTo>
                        <a:pt x="20920" y="16751"/>
                      </a:lnTo>
                      <a:lnTo>
                        <a:pt x="21109" y="16497"/>
                      </a:lnTo>
                      <a:lnTo>
                        <a:pt x="21241" y="16222"/>
                      </a:lnTo>
                      <a:lnTo>
                        <a:pt x="21392" y="15946"/>
                      </a:lnTo>
                      <a:lnTo>
                        <a:pt x="21467" y="15648"/>
                      </a:lnTo>
                      <a:lnTo>
                        <a:pt x="21543" y="15351"/>
                      </a:lnTo>
                      <a:lnTo>
                        <a:pt x="21618" y="15042"/>
                      </a:lnTo>
                      <a:lnTo>
                        <a:pt x="21618" y="14745"/>
                      </a:lnTo>
                      <a:lnTo>
                        <a:pt x="21618" y="14447"/>
                      </a:lnTo>
                      <a:lnTo>
                        <a:pt x="21618" y="14150"/>
                      </a:lnTo>
                      <a:lnTo>
                        <a:pt x="21581" y="13852"/>
                      </a:lnTo>
                      <a:lnTo>
                        <a:pt x="21505" y="13577"/>
                      </a:lnTo>
                      <a:lnTo>
                        <a:pt x="21430" y="13301"/>
                      </a:lnTo>
                      <a:lnTo>
                        <a:pt x="21354" y="13048"/>
                      </a:lnTo>
                      <a:lnTo>
                        <a:pt x="21241" y="12816"/>
                      </a:lnTo>
                      <a:lnTo>
                        <a:pt x="21146" y="12607"/>
                      </a:lnTo>
                      <a:lnTo>
                        <a:pt x="21033" y="12431"/>
                      </a:lnTo>
                      <a:lnTo>
                        <a:pt x="20920" y="12265"/>
                      </a:lnTo>
                      <a:lnTo>
                        <a:pt x="20769" y="12144"/>
                      </a:lnTo>
                      <a:lnTo>
                        <a:pt x="20637" y="12034"/>
                      </a:lnTo>
                      <a:lnTo>
                        <a:pt x="20486" y="11946"/>
                      </a:lnTo>
                      <a:lnTo>
                        <a:pt x="20297" y="11891"/>
                      </a:lnTo>
                      <a:lnTo>
                        <a:pt x="20165" y="11846"/>
                      </a:lnTo>
                      <a:lnTo>
                        <a:pt x="19976" y="11824"/>
                      </a:lnTo>
                      <a:lnTo>
                        <a:pt x="19806" y="11802"/>
                      </a:lnTo>
                      <a:lnTo>
                        <a:pt x="19390" y="11824"/>
                      </a:lnTo>
                      <a:lnTo>
                        <a:pt x="18956" y="11891"/>
                      </a:lnTo>
                      <a:lnTo>
                        <a:pt x="18503" y="11968"/>
                      </a:lnTo>
                      <a:lnTo>
                        <a:pt x="17993" y="12078"/>
                      </a:lnTo>
                      <a:lnTo>
                        <a:pt x="17653" y="12144"/>
                      </a:lnTo>
                      <a:lnTo>
                        <a:pt x="17332" y="12199"/>
                      </a:lnTo>
                      <a:lnTo>
                        <a:pt x="17049" y="12221"/>
                      </a:lnTo>
                      <a:lnTo>
                        <a:pt x="16747" y="12243"/>
                      </a:lnTo>
                      <a:lnTo>
                        <a:pt x="16464" y="12243"/>
                      </a:lnTo>
                      <a:lnTo>
                        <a:pt x="16218" y="12243"/>
                      </a:lnTo>
                      <a:lnTo>
                        <a:pt x="15992" y="12221"/>
                      </a:lnTo>
                      <a:lnTo>
                        <a:pt x="15746" y="12199"/>
                      </a:lnTo>
                      <a:lnTo>
                        <a:pt x="15520" y="12155"/>
                      </a:lnTo>
                      <a:lnTo>
                        <a:pt x="15350" y="12122"/>
                      </a:lnTo>
                      <a:lnTo>
                        <a:pt x="15161" y="12056"/>
                      </a:lnTo>
                      <a:lnTo>
                        <a:pt x="14972" y="11990"/>
                      </a:lnTo>
                      <a:lnTo>
                        <a:pt x="14689" y="11846"/>
                      </a:lnTo>
                      <a:lnTo>
                        <a:pt x="14444" y="11670"/>
                      </a:lnTo>
                      <a:lnTo>
                        <a:pt x="14255" y="11483"/>
                      </a:lnTo>
                      <a:lnTo>
                        <a:pt x="14104" y="11295"/>
                      </a:lnTo>
                      <a:lnTo>
                        <a:pt x="14028" y="11086"/>
                      </a:lnTo>
                      <a:lnTo>
                        <a:pt x="13972" y="10888"/>
                      </a:lnTo>
                      <a:lnTo>
                        <a:pt x="13972" y="10700"/>
                      </a:lnTo>
                      <a:lnTo>
                        <a:pt x="14009" y="10513"/>
                      </a:lnTo>
                      <a:lnTo>
                        <a:pt x="14066" y="10359"/>
                      </a:lnTo>
                      <a:lnTo>
                        <a:pt x="14179" y="10215"/>
                      </a:lnTo>
                      <a:lnTo>
                        <a:pt x="14406" y="10006"/>
                      </a:lnTo>
                      <a:lnTo>
                        <a:pt x="14651" y="9830"/>
                      </a:lnTo>
                      <a:lnTo>
                        <a:pt x="14878" y="9686"/>
                      </a:lnTo>
                      <a:lnTo>
                        <a:pt x="15123" y="9554"/>
                      </a:lnTo>
                      <a:lnTo>
                        <a:pt x="15350" y="9477"/>
                      </a:lnTo>
                      <a:lnTo>
                        <a:pt x="15558" y="9411"/>
                      </a:lnTo>
                      <a:lnTo>
                        <a:pt x="15803" y="9345"/>
                      </a:lnTo>
                      <a:lnTo>
                        <a:pt x="16030" y="9323"/>
                      </a:lnTo>
                      <a:lnTo>
                        <a:pt x="16256" y="9301"/>
                      </a:lnTo>
                      <a:lnTo>
                        <a:pt x="16464" y="9323"/>
                      </a:lnTo>
                      <a:lnTo>
                        <a:pt x="16690" y="9345"/>
                      </a:lnTo>
                      <a:lnTo>
                        <a:pt x="16898" y="9367"/>
                      </a:lnTo>
                      <a:lnTo>
                        <a:pt x="17332" y="9477"/>
                      </a:lnTo>
                      <a:lnTo>
                        <a:pt x="17767" y="9598"/>
                      </a:lnTo>
                      <a:lnTo>
                        <a:pt x="18163" y="9731"/>
                      </a:lnTo>
                      <a:lnTo>
                        <a:pt x="18597" y="9874"/>
                      </a:lnTo>
                      <a:lnTo>
                        <a:pt x="18994" y="10006"/>
                      </a:lnTo>
                      <a:lnTo>
                        <a:pt x="19428" y="10083"/>
                      </a:lnTo>
                      <a:lnTo>
                        <a:pt x="19617" y="10127"/>
                      </a:lnTo>
                      <a:lnTo>
                        <a:pt x="19844" y="10149"/>
                      </a:lnTo>
                      <a:lnTo>
                        <a:pt x="20013" y="10149"/>
                      </a:lnTo>
                      <a:lnTo>
                        <a:pt x="20240" y="10127"/>
                      </a:lnTo>
                      <a:lnTo>
                        <a:pt x="20410" y="10105"/>
                      </a:lnTo>
                      <a:lnTo>
                        <a:pt x="20637" y="10061"/>
                      </a:lnTo>
                      <a:lnTo>
                        <a:pt x="20844" y="9984"/>
                      </a:lnTo>
                      <a:lnTo>
                        <a:pt x="21033" y="9896"/>
                      </a:lnTo>
                      <a:lnTo>
                        <a:pt x="21146" y="9830"/>
                      </a:lnTo>
                      <a:lnTo>
                        <a:pt x="21203" y="9753"/>
                      </a:lnTo>
                      <a:lnTo>
                        <a:pt x="21279" y="9642"/>
                      </a:lnTo>
                      <a:lnTo>
                        <a:pt x="21354" y="9521"/>
                      </a:lnTo>
                      <a:lnTo>
                        <a:pt x="21430" y="9246"/>
                      </a:lnTo>
                      <a:lnTo>
                        <a:pt x="21430" y="8904"/>
                      </a:lnTo>
                      <a:lnTo>
                        <a:pt x="21430" y="8540"/>
                      </a:lnTo>
                      <a:lnTo>
                        <a:pt x="21392" y="8144"/>
                      </a:lnTo>
                      <a:lnTo>
                        <a:pt x="21354" y="7714"/>
                      </a:lnTo>
                      <a:lnTo>
                        <a:pt x="21279" y="7295"/>
                      </a:lnTo>
                      <a:lnTo>
                        <a:pt x="21146" y="6446"/>
                      </a:lnTo>
                      <a:lnTo>
                        <a:pt x="20995" y="5686"/>
                      </a:lnTo>
                      <a:lnTo>
                        <a:pt x="20958" y="5366"/>
                      </a:lnTo>
                      <a:lnTo>
                        <a:pt x="20958" y="5091"/>
                      </a:lnTo>
                      <a:lnTo>
                        <a:pt x="20958" y="4860"/>
                      </a:lnTo>
                      <a:lnTo>
                        <a:pt x="21033" y="4716"/>
                      </a:lnTo>
                      <a:lnTo>
                        <a:pt x="20637" y="4860"/>
                      </a:lnTo>
                      <a:lnTo>
                        <a:pt x="20127" y="4992"/>
                      </a:lnTo>
                      <a:lnTo>
                        <a:pt x="19617" y="5069"/>
                      </a:lnTo>
                      <a:lnTo>
                        <a:pt x="19032" y="5157"/>
                      </a:lnTo>
                      <a:lnTo>
                        <a:pt x="18465" y="5201"/>
                      </a:lnTo>
                      <a:lnTo>
                        <a:pt x="17842" y="5245"/>
                      </a:lnTo>
                      <a:lnTo>
                        <a:pt x="17219" y="5267"/>
                      </a:lnTo>
                      <a:lnTo>
                        <a:pt x="16615" y="5267"/>
                      </a:lnTo>
                      <a:lnTo>
                        <a:pt x="15992" y="5245"/>
                      </a:lnTo>
                      <a:lnTo>
                        <a:pt x="15369" y="5201"/>
                      </a:lnTo>
                      <a:lnTo>
                        <a:pt x="14840" y="5157"/>
                      </a:lnTo>
                      <a:lnTo>
                        <a:pt x="14293" y="5091"/>
                      </a:lnTo>
                      <a:lnTo>
                        <a:pt x="13783" y="5014"/>
                      </a:lnTo>
                      <a:lnTo>
                        <a:pt x="13386" y="4926"/>
                      </a:lnTo>
                      <a:lnTo>
                        <a:pt x="13027" y="4815"/>
                      </a:lnTo>
                      <a:lnTo>
                        <a:pt x="12725" y="4716"/>
                      </a:lnTo>
                      <a:lnTo>
                        <a:pt x="12480" y="4606"/>
                      </a:lnTo>
                      <a:lnTo>
                        <a:pt x="12291" y="4496"/>
                      </a:lnTo>
                      <a:lnTo>
                        <a:pt x="12197" y="4397"/>
                      </a:lnTo>
                      <a:lnTo>
                        <a:pt x="12083" y="4286"/>
                      </a:lnTo>
                      <a:lnTo>
                        <a:pt x="12046" y="4187"/>
                      </a:lnTo>
                      <a:lnTo>
                        <a:pt x="12008" y="4077"/>
                      </a:lnTo>
                      <a:lnTo>
                        <a:pt x="12046" y="3967"/>
                      </a:lnTo>
                      <a:lnTo>
                        <a:pt x="12121" y="3868"/>
                      </a:lnTo>
                      <a:lnTo>
                        <a:pt x="12197" y="3735"/>
                      </a:lnTo>
                      <a:lnTo>
                        <a:pt x="12291" y="3614"/>
                      </a:lnTo>
                      <a:lnTo>
                        <a:pt x="12442" y="3482"/>
                      </a:lnTo>
                      <a:lnTo>
                        <a:pt x="12631" y="3361"/>
                      </a:lnTo>
                      <a:lnTo>
                        <a:pt x="13065" y="3085"/>
                      </a:lnTo>
                      <a:lnTo>
                        <a:pt x="13537" y="2766"/>
                      </a:lnTo>
                      <a:lnTo>
                        <a:pt x="13783" y="2578"/>
                      </a:lnTo>
                      <a:lnTo>
                        <a:pt x="13934" y="2380"/>
                      </a:lnTo>
                      <a:lnTo>
                        <a:pt x="14028" y="2171"/>
                      </a:lnTo>
                      <a:lnTo>
                        <a:pt x="14104" y="1961"/>
                      </a:lnTo>
                      <a:lnTo>
                        <a:pt x="14104" y="1730"/>
                      </a:lnTo>
                      <a:lnTo>
                        <a:pt x="14066" y="1498"/>
                      </a:lnTo>
                      <a:lnTo>
                        <a:pt x="13972" y="1267"/>
                      </a:lnTo>
                      <a:lnTo>
                        <a:pt x="13820" y="1057"/>
                      </a:lnTo>
                      <a:lnTo>
                        <a:pt x="13594" y="837"/>
                      </a:lnTo>
                      <a:lnTo>
                        <a:pt x="13386" y="628"/>
                      </a:lnTo>
                      <a:lnTo>
                        <a:pt x="13103" y="462"/>
                      </a:lnTo>
                      <a:lnTo>
                        <a:pt x="12763" y="308"/>
                      </a:lnTo>
                      <a:lnTo>
                        <a:pt x="12404" y="187"/>
                      </a:lnTo>
                      <a:lnTo>
                        <a:pt x="12008" y="77"/>
                      </a:lnTo>
                      <a:lnTo>
                        <a:pt x="11574" y="33"/>
                      </a:lnTo>
                      <a:lnTo>
                        <a:pt x="11102" y="11"/>
                      </a:lnTo>
                      <a:lnTo>
                        <a:pt x="10667" y="11"/>
                      </a:lnTo>
                      <a:lnTo>
                        <a:pt x="10233" y="77"/>
                      </a:lnTo>
                      <a:lnTo>
                        <a:pt x="9837" y="187"/>
                      </a:lnTo>
                      <a:lnTo>
                        <a:pt x="9440" y="286"/>
                      </a:lnTo>
                      <a:lnTo>
                        <a:pt x="9062" y="462"/>
                      </a:lnTo>
                      <a:lnTo>
                        <a:pt x="8741" y="628"/>
                      </a:lnTo>
                      <a:lnTo>
                        <a:pt x="8458" y="815"/>
                      </a:lnTo>
                      <a:lnTo>
                        <a:pt x="8232" y="1035"/>
                      </a:lnTo>
                      <a:lnTo>
                        <a:pt x="8062" y="1245"/>
                      </a:lnTo>
                      <a:lnTo>
                        <a:pt x="7911" y="1476"/>
                      </a:lnTo>
                      <a:lnTo>
                        <a:pt x="7835" y="1708"/>
                      </a:lnTo>
                      <a:lnTo>
                        <a:pt x="7797" y="1961"/>
                      </a:lnTo>
                      <a:lnTo>
                        <a:pt x="7835" y="2193"/>
                      </a:lnTo>
                      <a:lnTo>
                        <a:pt x="7948" y="2402"/>
                      </a:lnTo>
                      <a:lnTo>
                        <a:pt x="8062" y="2534"/>
                      </a:lnTo>
                      <a:lnTo>
                        <a:pt x="8175" y="2644"/>
                      </a:lnTo>
                      <a:lnTo>
                        <a:pt x="8269" y="2744"/>
                      </a:lnTo>
                      <a:lnTo>
                        <a:pt x="8420" y="2832"/>
                      </a:lnTo>
                      <a:lnTo>
                        <a:pt x="8704" y="3019"/>
                      </a:lnTo>
                      <a:lnTo>
                        <a:pt x="8968" y="3206"/>
                      </a:lnTo>
                      <a:lnTo>
                        <a:pt x="9138" y="3405"/>
                      </a:lnTo>
                      <a:lnTo>
                        <a:pt x="9327" y="3570"/>
                      </a:lnTo>
                      <a:lnTo>
                        <a:pt x="9440" y="3735"/>
                      </a:lnTo>
                      <a:lnTo>
                        <a:pt x="9516" y="3890"/>
                      </a:lnTo>
                      <a:lnTo>
                        <a:pt x="9534" y="4033"/>
                      </a:lnTo>
                      <a:lnTo>
                        <a:pt x="9534" y="4165"/>
                      </a:lnTo>
                      <a:lnTo>
                        <a:pt x="9516" y="4286"/>
                      </a:lnTo>
                      <a:lnTo>
                        <a:pt x="9440" y="4397"/>
                      </a:lnTo>
                      <a:lnTo>
                        <a:pt x="9327" y="4496"/>
                      </a:lnTo>
                      <a:lnTo>
                        <a:pt x="9176" y="4562"/>
                      </a:lnTo>
                      <a:lnTo>
                        <a:pt x="9006" y="4628"/>
                      </a:lnTo>
                      <a:lnTo>
                        <a:pt x="8779" y="4694"/>
                      </a:lnTo>
                      <a:lnTo>
                        <a:pt x="8534" y="4716"/>
                      </a:lnTo>
                      <a:lnTo>
                        <a:pt x="8232" y="4716"/>
                      </a:lnTo>
                      <a:lnTo>
                        <a:pt x="7118" y="4738"/>
                      </a:lnTo>
                      <a:lnTo>
                        <a:pt x="5947" y="4771"/>
                      </a:lnTo>
                      <a:lnTo>
                        <a:pt x="4795" y="4815"/>
                      </a:lnTo>
                      <a:lnTo>
                        <a:pt x="3681" y="4860"/>
                      </a:lnTo>
                      <a:lnTo>
                        <a:pt x="2662" y="4882"/>
                      </a:lnTo>
                      <a:lnTo>
                        <a:pt x="1755" y="4882"/>
                      </a:lnTo>
                      <a:lnTo>
                        <a:pt x="1359" y="4860"/>
                      </a:lnTo>
                      <a:lnTo>
                        <a:pt x="981" y="4837"/>
                      </a:lnTo>
                      <a:lnTo>
                        <a:pt x="698" y="4771"/>
                      </a:lnTo>
                      <a:lnTo>
                        <a:pt x="453" y="4716"/>
                      </a:lnTo>
                      <a:lnTo>
                        <a:pt x="453" y="5322"/>
                      </a:lnTo>
                      <a:lnTo>
                        <a:pt x="453" y="6083"/>
                      </a:lnTo>
                      <a:lnTo>
                        <a:pt x="453" y="6909"/>
                      </a:lnTo>
                      <a:lnTo>
                        <a:pt x="453" y="7780"/>
                      </a:lnTo>
                      <a:lnTo>
                        <a:pt x="453" y="8606"/>
                      </a:lnTo>
                      <a:lnTo>
                        <a:pt x="453" y="9345"/>
                      </a:lnTo>
                      <a:lnTo>
                        <a:pt x="453" y="9918"/>
                      </a:lnTo>
                      <a:lnTo>
                        <a:pt x="453" y="10282"/>
                      </a:lnTo>
                      <a:lnTo>
                        <a:pt x="490" y="10381"/>
                      </a:lnTo>
                      <a:lnTo>
                        <a:pt x="547" y="10491"/>
                      </a:lnTo>
                      <a:lnTo>
                        <a:pt x="660" y="10590"/>
                      </a:lnTo>
                      <a:lnTo>
                        <a:pt x="811" y="10700"/>
                      </a:lnTo>
                      <a:lnTo>
                        <a:pt x="981" y="10811"/>
                      </a:lnTo>
                      <a:lnTo>
                        <a:pt x="1208" y="10888"/>
                      </a:lnTo>
                      <a:lnTo>
                        <a:pt x="1453" y="10954"/>
                      </a:lnTo>
                      <a:lnTo>
                        <a:pt x="1718" y="11020"/>
                      </a:lnTo>
                      <a:lnTo>
                        <a:pt x="1963" y="11064"/>
                      </a:lnTo>
                      <a:lnTo>
                        <a:pt x="2265" y="11086"/>
                      </a:lnTo>
                      <a:lnTo>
                        <a:pt x="2548" y="11064"/>
                      </a:lnTo>
                      <a:lnTo>
                        <a:pt x="2794" y="11042"/>
                      </a:lnTo>
                      <a:lnTo>
                        <a:pt x="3096" y="10976"/>
                      </a:lnTo>
                      <a:lnTo>
                        <a:pt x="3341" y="10888"/>
                      </a:lnTo>
                      <a:lnTo>
                        <a:pt x="3606" y="10766"/>
                      </a:lnTo>
                      <a:lnTo>
                        <a:pt x="3813" y="10590"/>
                      </a:lnTo>
                      <a:close/>
                    </a:path>
                  </a:pathLst>
                </a:custGeom>
                <a:solidFill>
                  <a:srgbClr val="D8EBB3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471146" name="Puzzle1">
                  <a:extLst>
                    <a:ext uri="{FF2B5EF4-FFF2-40B4-BE49-F238E27FC236}">
                      <a16:creationId xmlns:a16="http://schemas.microsoft.com/office/drawing/2014/main" id="{A8B83867-5F1B-4776-A452-F2558D412DFD}"/>
                    </a:ext>
                  </a:extLst>
                </p:cNvPr>
                <p:cNvSpPr>
                  <a:spLocks noEditPoints="1" noChangeArrowheads="1"/>
                </p:cNvSpPr>
                <p:nvPr/>
              </p:nvSpPr>
              <p:spPr bwMode="auto">
                <a:xfrm>
                  <a:off x="1824" y="1091"/>
                  <a:ext cx="1800" cy="1051"/>
                </a:xfrm>
                <a:custGeom>
                  <a:avLst/>
                  <a:gdLst>
                    <a:gd name="T0" fmla="*/ 16740 w 21600"/>
                    <a:gd name="T1" fmla="*/ 21078 h 21600"/>
                    <a:gd name="T2" fmla="*/ 16976 w 21600"/>
                    <a:gd name="T3" fmla="*/ 521 h 21600"/>
                    <a:gd name="T4" fmla="*/ 4725 w 21600"/>
                    <a:gd name="T5" fmla="*/ 856 h 21600"/>
                    <a:gd name="T6" fmla="*/ 5040 w 21600"/>
                    <a:gd name="T7" fmla="*/ 21004 h 21600"/>
                    <a:gd name="T8" fmla="*/ 10811 w 21600"/>
                    <a:gd name="T9" fmla="*/ 12885 h 21600"/>
                    <a:gd name="T10" fmla="*/ 10845 w 21600"/>
                    <a:gd name="T11" fmla="*/ 8714 h 21600"/>
                    <a:gd name="T12" fmla="*/ 21600 w 21600"/>
                    <a:gd name="T13" fmla="*/ 10000 h 21600"/>
                    <a:gd name="T14" fmla="*/ 56 w 21600"/>
                    <a:gd name="T15" fmla="*/ 10000 h 21600"/>
                    <a:gd name="T16" fmla="*/ 6086 w 21600"/>
                    <a:gd name="T17" fmla="*/ 2569 h 21600"/>
                    <a:gd name="T18" fmla="*/ 16132 w 21600"/>
                    <a:gd name="T19" fmla="*/ 19552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9360" y="20836"/>
                      </a:moveTo>
                      <a:lnTo>
                        <a:pt x="9528" y="20836"/>
                      </a:lnTo>
                      <a:lnTo>
                        <a:pt x="9686" y="20762"/>
                      </a:lnTo>
                      <a:lnTo>
                        <a:pt x="9810" y="20687"/>
                      </a:lnTo>
                      <a:lnTo>
                        <a:pt x="9922" y="20575"/>
                      </a:lnTo>
                      <a:lnTo>
                        <a:pt x="10012" y="20426"/>
                      </a:lnTo>
                      <a:lnTo>
                        <a:pt x="10068" y="20296"/>
                      </a:lnTo>
                      <a:lnTo>
                        <a:pt x="10113" y="20110"/>
                      </a:lnTo>
                      <a:lnTo>
                        <a:pt x="10136" y="19905"/>
                      </a:lnTo>
                      <a:lnTo>
                        <a:pt x="10136" y="19682"/>
                      </a:lnTo>
                      <a:lnTo>
                        <a:pt x="10113" y="19440"/>
                      </a:lnTo>
                      <a:lnTo>
                        <a:pt x="10068" y="19142"/>
                      </a:lnTo>
                      <a:lnTo>
                        <a:pt x="10012" y="18900"/>
                      </a:lnTo>
                      <a:lnTo>
                        <a:pt x="9900" y="18620"/>
                      </a:lnTo>
                      <a:lnTo>
                        <a:pt x="9787" y="18285"/>
                      </a:lnTo>
                      <a:lnTo>
                        <a:pt x="9641" y="17968"/>
                      </a:lnTo>
                      <a:lnTo>
                        <a:pt x="9472" y="17652"/>
                      </a:lnTo>
                      <a:lnTo>
                        <a:pt x="9382" y="17466"/>
                      </a:lnTo>
                      <a:lnTo>
                        <a:pt x="9315" y="17298"/>
                      </a:lnTo>
                      <a:lnTo>
                        <a:pt x="9258" y="17112"/>
                      </a:lnTo>
                      <a:lnTo>
                        <a:pt x="9191" y="16926"/>
                      </a:lnTo>
                      <a:lnTo>
                        <a:pt x="9123" y="16535"/>
                      </a:lnTo>
                      <a:lnTo>
                        <a:pt x="9101" y="16144"/>
                      </a:lnTo>
                      <a:lnTo>
                        <a:pt x="9101" y="15753"/>
                      </a:lnTo>
                      <a:lnTo>
                        <a:pt x="9168" y="15362"/>
                      </a:lnTo>
                      <a:lnTo>
                        <a:pt x="9236" y="14971"/>
                      </a:lnTo>
                      <a:lnTo>
                        <a:pt x="9360" y="14580"/>
                      </a:lnTo>
                      <a:lnTo>
                        <a:pt x="9495" y="14244"/>
                      </a:lnTo>
                      <a:lnTo>
                        <a:pt x="9663" y="13891"/>
                      </a:lnTo>
                      <a:lnTo>
                        <a:pt x="9855" y="13611"/>
                      </a:lnTo>
                      <a:lnTo>
                        <a:pt x="10068" y="13351"/>
                      </a:lnTo>
                      <a:lnTo>
                        <a:pt x="10293" y="13146"/>
                      </a:lnTo>
                      <a:lnTo>
                        <a:pt x="10552" y="12997"/>
                      </a:lnTo>
                      <a:lnTo>
                        <a:pt x="10811" y="12885"/>
                      </a:lnTo>
                      <a:lnTo>
                        <a:pt x="11069" y="12866"/>
                      </a:lnTo>
                      <a:lnTo>
                        <a:pt x="11351" y="12885"/>
                      </a:lnTo>
                      <a:lnTo>
                        <a:pt x="11610" y="12997"/>
                      </a:lnTo>
                      <a:lnTo>
                        <a:pt x="11846" y="13183"/>
                      </a:lnTo>
                      <a:lnTo>
                        <a:pt x="12060" y="13388"/>
                      </a:lnTo>
                      <a:lnTo>
                        <a:pt x="12251" y="13648"/>
                      </a:lnTo>
                      <a:lnTo>
                        <a:pt x="12419" y="13928"/>
                      </a:lnTo>
                      <a:lnTo>
                        <a:pt x="12555" y="14244"/>
                      </a:lnTo>
                      <a:lnTo>
                        <a:pt x="12690" y="14617"/>
                      </a:lnTo>
                      <a:lnTo>
                        <a:pt x="12768" y="15008"/>
                      </a:lnTo>
                      <a:lnTo>
                        <a:pt x="12836" y="15399"/>
                      </a:lnTo>
                      <a:lnTo>
                        <a:pt x="12858" y="15753"/>
                      </a:lnTo>
                      <a:lnTo>
                        <a:pt x="12858" y="16144"/>
                      </a:lnTo>
                      <a:lnTo>
                        <a:pt x="12813" y="16535"/>
                      </a:lnTo>
                      <a:lnTo>
                        <a:pt x="12746" y="16888"/>
                      </a:lnTo>
                      <a:lnTo>
                        <a:pt x="12667" y="17224"/>
                      </a:lnTo>
                      <a:lnTo>
                        <a:pt x="12510" y="17503"/>
                      </a:lnTo>
                      <a:lnTo>
                        <a:pt x="12228" y="18043"/>
                      </a:lnTo>
                      <a:lnTo>
                        <a:pt x="11970" y="18546"/>
                      </a:lnTo>
                      <a:lnTo>
                        <a:pt x="11868" y="18751"/>
                      </a:lnTo>
                      <a:lnTo>
                        <a:pt x="11778" y="18974"/>
                      </a:lnTo>
                      <a:lnTo>
                        <a:pt x="11711" y="19179"/>
                      </a:lnTo>
                      <a:lnTo>
                        <a:pt x="11666" y="19365"/>
                      </a:lnTo>
                      <a:lnTo>
                        <a:pt x="11632" y="19570"/>
                      </a:lnTo>
                      <a:lnTo>
                        <a:pt x="11632" y="19756"/>
                      </a:lnTo>
                      <a:lnTo>
                        <a:pt x="11632" y="19942"/>
                      </a:lnTo>
                      <a:lnTo>
                        <a:pt x="11643" y="20110"/>
                      </a:lnTo>
                      <a:lnTo>
                        <a:pt x="11711" y="20296"/>
                      </a:lnTo>
                      <a:lnTo>
                        <a:pt x="11801" y="20464"/>
                      </a:lnTo>
                      <a:lnTo>
                        <a:pt x="11891" y="20650"/>
                      </a:lnTo>
                      <a:lnTo>
                        <a:pt x="12037" y="20836"/>
                      </a:lnTo>
                      <a:lnTo>
                        <a:pt x="12206" y="21004"/>
                      </a:lnTo>
                      <a:lnTo>
                        <a:pt x="12419" y="21190"/>
                      </a:lnTo>
                      <a:lnTo>
                        <a:pt x="12667" y="21320"/>
                      </a:lnTo>
                      <a:lnTo>
                        <a:pt x="12960" y="21432"/>
                      </a:lnTo>
                      <a:lnTo>
                        <a:pt x="13286" y="21544"/>
                      </a:lnTo>
                      <a:lnTo>
                        <a:pt x="13612" y="21655"/>
                      </a:lnTo>
                      <a:lnTo>
                        <a:pt x="13983" y="21693"/>
                      </a:lnTo>
                      <a:lnTo>
                        <a:pt x="14343" y="21730"/>
                      </a:lnTo>
                      <a:lnTo>
                        <a:pt x="14715" y="21730"/>
                      </a:lnTo>
                      <a:lnTo>
                        <a:pt x="15075" y="21730"/>
                      </a:lnTo>
                      <a:lnTo>
                        <a:pt x="15446" y="21655"/>
                      </a:lnTo>
                      <a:lnTo>
                        <a:pt x="15794" y="21581"/>
                      </a:lnTo>
                      <a:lnTo>
                        <a:pt x="16132" y="21432"/>
                      </a:lnTo>
                      <a:lnTo>
                        <a:pt x="16458" y="21302"/>
                      </a:lnTo>
                      <a:lnTo>
                        <a:pt x="16740" y="21078"/>
                      </a:lnTo>
                      <a:lnTo>
                        <a:pt x="16976" y="20836"/>
                      </a:lnTo>
                      <a:lnTo>
                        <a:pt x="17043" y="20650"/>
                      </a:lnTo>
                      <a:lnTo>
                        <a:pt x="17088" y="20426"/>
                      </a:lnTo>
                      <a:lnTo>
                        <a:pt x="17133" y="20222"/>
                      </a:lnTo>
                      <a:lnTo>
                        <a:pt x="17156" y="19980"/>
                      </a:lnTo>
                      <a:lnTo>
                        <a:pt x="17167" y="19477"/>
                      </a:lnTo>
                      <a:lnTo>
                        <a:pt x="17167" y="18974"/>
                      </a:lnTo>
                      <a:lnTo>
                        <a:pt x="17156" y="18397"/>
                      </a:lnTo>
                      <a:lnTo>
                        <a:pt x="17111" y="17820"/>
                      </a:lnTo>
                      <a:lnTo>
                        <a:pt x="17066" y="17261"/>
                      </a:lnTo>
                      <a:lnTo>
                        <a:pt x="16998" y="16646"/>
                      </a:lnTo>
                      <a:lnTo>
                        <a:pt x="16852" y="15511"/>
                      </a:lnTo>
                      <a:lnTo>
                        <a:pt x="16740" y="14393"/>
                      </a:lnTo>
                      <a:lnTo>
                        <a:pt x="16717" y="13928"/>
                      </a:lnTo>
                      <a:lnTo>
                        <a:pt x="16695" y="13462"/>
                      </a:lnTo>
                      <a:lnTo>
                        <a:pt x="16717" y="13071"/>
                      </a:lnTo>
                      <a:lnTo>
                        <a:pt x="16785" y="12755"/>
                      </a:lnTo>
                      <a:lnTo>
                        <a:pt x="16852" y="12419"/>
                      </a:lnTo>
                      <a:lnTo>
                        <a:pt x="16953" y="12140"/>
                      </a:lnTo>
                      <a:lnTo>
                        <a:pt x="17088" y="11898"/>
                      </a:lnTo>
                      <a:lnTo>
                        <a:pt x="17212" y="11675"/>
                      </a:lnTo>
                      <a:lnTo>
                        <a:pt x="17370" y="11470"/>
                      </a:lnTo>
                      <a:lnTo>
                        <a:pt x="17516" y="11284"/>
                      </a:lnTo>
                      <a:lnTo>
                        <a:pt x="17696" y="11135"/>
                      </a:lnTo>
                      <a:lnTo>
                        <a:pt x="17865" y="11042"/>
                      </a:lnTo>
                      <a:lnTo>
                        <a:pt x="18033" y="10930"/>
                      </a:lnTo>
                      <a:lnTo>
                        <a:pt x="18213" y="10893"/>
                      </a:lnTo>
                      <a:lnTo>
                        <a:pt x="18382" y="10893"/>
                      </a:lnTo>
                      <a:lnTo>
                        <a:pt x="18551" y="10967"/>
                      </a:lnTo>
                      <a:lnTo>
                        <a:pt x="18708" y="11042"/>
                      </a:lnTo>
                      <a:lnTo>
                        <a:pt x="18855" y="11172"/>
                      </a:lnTo>
                      <a:lnTo>
                        <a:pt x="19012" y="11358"/>
                      </a:lnTo>
                      <a:lnTo>
                        <a:pt x="19136" y="11600"/>
                      </a:lnTo>
                      <a:lnTo>
                        <a:pt x="19271" y="11861"/>
                      </a:lnTo>
                      <a:lnTo>
                        <a:pt x="19440" y="12028"/>
                      </a:lnTo>
                      <a:lnTo>
                        <a:pt x="19608" y="12177"/>
                      </a:lnTo>
                      <a:lnTo>
                        <a:pt x="19822" y="12289"/>
                      </a:lnTo>
                      <a:lnTo>
                        <a:pt x="20025" y="12289"/>
                      </a:lnTo>
                      <a:lnTo>
                        <a:pt x="20238" y="12289"/>
                      </a:lnTo>
                      <a:lnTo>
                        <a:pt x="20452" y="12215"/>
                      </a:lnTo>
                      <a:lnTo>
                        <a:pt x="20643" y="12103"/>
                      </a:lnTo>
                      <a:lnTo>
                        <a:pt x="20846" y="11973"/>
                      </a:lnTo>
                      <a:lnTo>
                        <a:pt x="21037" y="11786"/>
                      </a:lnTo>
                      <a:lnTo>
                        <a:pt x="21206" y="11563"/>
                      </a:lnTo>
                      <a:lnTo>
                        <a:pt x="21363" y="11321"/>
                      </a:lnTo>
                      <a:lnTo>
                        <a:pt x="21465" y="11079"/>
                      </a:lnTo>
                      <a:lnTo>
                        <a:pt x="21577" y="10744"/>
                      </a:lnTo>
                      <a:lnTo>
                        <a:pt x="21622" y="10427"/>
                      </a:lnTo>
                      <a:lnTo>
                        <a:pt x="21645" y="10111"/>
                      </a:lnTo>
                      <a:lnTo>
                        <a:pt x="21622" y="9608"/>
                      </a:lnTo>
                      <a:lnTo>
                        <a:pt x="21577" y="9142"/>
                      </a:lnTo>
                      <a:lnTo>
                        <a:pt x="21465" y="8751"/>
                      </a:lnTo>
                      <a:lnTo>
                        <a:pt x="21363" y="8397"/>
                      </a:lnTo>
                      <a:lnTo>
                        <a:pt x="21206" y="8062"/>
                      </a:lnTo>
                      <a:lnTo>
                        <a:pt x="21037" y="7820"/>
                      </a:lnTo>
                      <a:lnTo>
                        <a:pt x="20846" y="7597"/>
                      </a:lnTo>
                      <a:lnTo>
                        <a:pt x="20643" y="7429"/>
                      </a:lnTo>
                      <a:lnTo>
                        <a:pt x="20452" y="7317"/>
                      </a:lnTo>
                      <a:lnTo>
                        <a:pt x="20238" y="7206"/>
                      </a:lnTo>
                      <a:lnTo>
                        <a:pt x="20025" y="7168"/>
                      </a:lnTo>
                      <a:lnTo>
                        <a:pt x="19822" y="7206"/>
                      </a:lnTo>
                      <a:lnTo>
                        <a:pt x="19608" y="7243"/>
                      </a:lnTo>
                      <a:lnTo>
                        <a:pt x="19440" y="7355"/>
                      </a:lnTo>
                      <a:lnTo>
                        <a:pt x="19271" y="7504"/>
                      </a:lnTo>
                      <a:lnTo>
                        <a:pt x="19136" y="7708"/>
                      </a:lnTo>
                      <a:lnTo>
                        <a:pt x="19012" y="7895"/>
                      </a:lnTo>
                      <a:lnTo>
                        <a:pt x="18832" y="8025"/>
                      </a:lnTo>
                      <a:lnTo>
                        <a:pt x="18663" y="8174"/>
                      </a:lnTo>
                      <a:lnTo>
                        <a:pt x="18472" y="8248"/>
                      </a:lnTo>
                      <a:lnTo>
                        <a:pt x="18270" y="8286"/>
                      </a:lnTo>
                      <a:lnTo>
                        <a:pt x="18078" y="8323"/>
                      </a:lnTo>
                      <a:lnTo>
                        <a:pt x="17887" y="8323"/>
                      </a:lnTo>
                      <a:lnTo>
                        <a:pt x="17696" y="8248"/>
                      </a:lnTo>
                      <a:lnTo>
                        <a:pt x="17493" y="8174"/>
                      </a:lnTo>
                      <a:lnTo>
                        <a:pt x="17302" y="8062"/>
                      </a:lnTo>
                      <a:lnTo>
                        <a:pt x="17133" y="7969"/>
                      </a:lnTo>
                      <a:lnTo>
                        <a:pt x="16976" y="7783"/>
                      </a:lnTo>
                      <a:lnTo>
                        <a:pt x="16852" y="7597"/>
                      </a:lnTo>
                      <a:lnTo>
                        <a:pt x="16740" y="7429"/>
                      </a:lnTo>
                      <a:lnTo>
                        <a:pt x="16672" y="7168"/>
                      </a:lnTo>
                      <a:lnTo>
                        <a:pt x="16638" y="6926"/>
                      </a:lnTo>
                      <a:lnTo>
                        <a:pt x="16616" y="6498"/>
                      </a:lnTo>
                      <a:lnTo>
                        <a:pt x="16616" y="5772"/>
                      </a:lnTo>
                      <a:lnTo>
                        <a:pt x="16650" y="4915"/>
                      </a:lnTo>
                      <a:lnTo>
                        <a:pt x="16695" y="3928"/>
                      </a:lnTo>
                      <a:lnTo>
                        <a:pt x="16762" y="2960"/>
                      </a:lnTo>
                      <a:lnTo>
                        <a:pt x="16830" y="1992"/>
                      </a:lnTo>
                      <a:lnTo>
                        <a:pt x="16908" y="1173"/>
                      </a:lnTo>
                      <a:lnTo>
                        <a:pt x="16976" y="521"/>
                      </a:lnTo>
                      <a:lnTo>
                        <a:pt x="16953" y="521"/>
                      </a:lnTo>
                      <a:lnTo>
                        <a:pt x="16931" y="521"/>
                      </a:lnTo>
                      <a:lnTo>
                        <a:pt x="16267" y="484"/>
                      </a:lnTo>
                      <a:lnTo>
                        <a:pt x="15637" y="428"/>
                      </a:lnTo>
                      <a:lnTo>
                        <a:pt x="15063" y="353"/>
                      </a:lnTo>
                      <a:lnTo>
                        <a:pt x="14523" y="279"/>
                      </a:lnTo>
                      <a:lnTo>
                        <a:pt x="14040" y="167"/>
                      </a:lnTo>
                      <a:lnTo>
                        <a:pt x="13635" y="93"/>
                      </a:lnTo>
                      <a:lnTo>
                        <a:pt x="13331" y="18"/>
                      </a:lnTo>
                      <a:lnTo>
                        <a:pt x="13117" y="18"/>
                      </a:lnTo>
                      <a:lnTo>
                        <a:pt x="12982" y="18"/>
                      </a:lnTo>
                      <a:lnTo>
                        <a:pt x="12858" y="130"/>
                      </a:lnTo>
                      <a:lnTo>
                        <a:pt x="12723" y="279"/>
                      </a:lnTo>
                      <a:lnTo>
                        <a:pt x="12622" y="446"/>
                      </a:lnTo>
                      <a:lnTo>
                        <a:pt x="12510" y="670"/>
                      </a:lnTo>
                      <a:lnTo>
                        <a:pt x="12419" y="912"/>
                      </a:lnTo>
                      <a:lnTo>
                        <a:pt x="12363" y="1210"/>
                      </a:lnTo>
                      <a:lnTo>
                        <a:pt x="12318" y="1526"/>
                      </a:lnTo>
                      <a:lnTo>
                        <a:pt x="12273" y="1843"/>
                      </a:lnTo>
                      <a:lnTo>
                        <a:pt x="12251" y="2215"/>
                      </a:lnTo>
                      <a:lnTo>
                        <a:pt x="12273" y="2532"/>
                      </a:lnTo>
                      <a:lnTo>
                        <a:pt x="12318" y="2886"/>
                      </a:lnTo>
                      <a:lnTo>
                        <a:pt x="12386" y="3240"/>
                      </a:lnTo>
                      <a:lnTo>
                        <a:pt x="12464" y="3556"/>
                      </a:lnTo>
                      <a:lnTo>
                        <a:pt x="12577" y="3891"/>
                      </a:lnTo>
                      <a:lnTo>
                        <a:pt x="12746" y="4171"/>
                      </a:lnTo>
                      <a:lnTo>
                        <a:pt x="12926" y="4487"/>
                      </a:lnTo>
                      <a:lnTo>
                        <a:pt x="13050" y="4860"/>
                      </a:lnTo>
                      <a:lnTo>
                        <a:pt x="13162" y="5251"/>
                      </a:lnTo>
                      <a:lnTo>
                        <a:pt x="13218" y="5604"/>
                      </a:lnTo>
                      <a:lnTo>
                        <a:pt x="13263" y="5995"/>
                      </a:lnTo>
                      <a:lnTo>
                        <a:pt x="13241" y="6386"/>
                      </a:lnTo>
                      <a:lnTo>
                        <a:pt x="13218" y="6740"/>
                      </a:lnTo>
                      <a:lnTo>
                        <a:pt x="13139" y="7094"/>
                      </a:lnTo>
                      <a:lnTo>
                        <a:pt x="13050" y="7429"/>
                      </a:lnTo>
                      <a:lnTo>
                        <a:pt x="12903" y="7746"/>
                      </a:lnTo>
                      <a:lnTo>
                        <a:pt x="12723" y="8025"/>
                      </a:lnTo>
                      <a:lnTo>
                        <a:pt x="12532" y="8286"/>
                      </a:lnTo>
                      <a:lnTo>
                        <a:pt x="12318" y="8491"/>
                      </a:lnTo>
                      <a:lnTo>
                        <a:pt x="12060" y="8677"/>
                      </a:lnTo>
                      <a:lnTo>
                        <a:pt x="11756" y="8788"/>
                      </a:lnTo>
                      <a:lnTo>
                        <a:pt x="11452" y="8826"/>
                      </a:lnTo>
                      <a:lnTo>
                        <a:pt x="11283" y="8826"/>
                      </a:lnTo>
                      <a:lnTo>
                        <a:pt x="11126" y="8826"/>
                      </a:lnTo>
                      <a:lnTo>
                        <a:pt x="11002" y="8788"/>
                      </a:lnTo>
                      <a:lnTo>
                        <a:pt x="10845" y="8714"/>
                      </a:lnTo>
                      <a:lnTo>
                        <a:pt x="10721" y="8640"/>
                      </a:lnTo>
                      <a:lnTo>
                        <a:pt x="10608" y="8565"/>
                      </a:lnTo>
                      <a:lnTo>
                        <a:pt x="10485" y="8453"/>
                      </a:lnTo>
                      <a:lnTo>
                        <a:pt x="10372" y="8323"/>
                      </a:lnTo>
                      <a:lnTo>
                        <a:pt x="10181" y="8062"/>
                      </a:lnTo>
                      <a:lnTo>
                        <a:pt x="10035" y="7746"/>
                      </a:lnTo>
                      <a:lnTo>
                        <a:pt x="9900" y="7392"/>
                      </a:lnTo>
                      <a:lnTo>
                        <a:pt x="9787" y="7001"/>
                      </a:lnTo>
                      <a:lnTo>
                        <a:pt x="9731" y="6610"/>
                      </a:lnTo>
                      <a:lnTo>
                        <a:pt x="9686" y="6219"/>
                      </a:lnTo>
                      <a:lnTo>
                        <a:pt x="9663" y="5772"/>
                      </a:lnTo>
                      <a:lnTo>
                        <a:pt x="9686" y="5381"/>
                      </a:lnTo>
                      <a:lnTo>
                        <a:pt x="9753" y="4990"/>
                      </a:lnTo>
                      <a:lnTo>
                        <a:pt x="9832" y="4636"/>
                      </a:lnTo>
                      <a:lnTo>
                        <a:pt x="9945" y="4320"/>
                      </a:lnTo>
                      <a:lnTo>
                        <a:pt x="10068" y="4022"/>
                      </a:lnTo>
                      <a:lnTo>
                        <a:pt x="10203" y="3817"/>
                      </a:lnTo>
                      <a:lnTo>
                        <a:pt x="10316" y="3593"/>
                      </a:lnTo>
                      <a:lnTo>
                        <a:pt x="10395" y="3351"/>
                      </a:lnTo>
                      <a:lnTo>
                        <a:pt x="10462" y="3109"/>
                      </a:lnTo>
                      <a:lnTo>
                        <a:pt x="10507" y="2848"/>
                      </a:lnTo>
                      <a:lnTo>
                        <a:pt x="10530" y="2606"/>
                      </a:lnTo>
                      <a:lnTo>
                        <a:pt x="10507" y="2346"/>
                      </a:lnTo>
                      <a:lnTo>
                        <a:pt x="10462" y="2141"/>
                      </a:lnTo>
                      <a:lnTo>
                        <a:pt x="10395" y="1880"/>
                      </a:lnTo>
                      <a:lnTo>
                        <a:pt x="10293" y="1638"/>
                      </a:lnTo>
                      <a:lnTo>
                        <a:pt x="10158" y="1415"/>
                      </a:lnTo>
                      <a:lnTo>
                        <a:pt x="9967" y="1210"/>
                      </a:lnTo>
                      <a:lnTo>
                        <a:pt x="9753" y="986"/>
                      </a:lnTo>
                      <a:lnTo>
                        <a:pt x="9495" y="819"/>
                      </a:lnTo>
                      <a:lnTo>
                        <a:pt x="9191" y="670"/>
                      </a:lnTo>
                      <a:lnTo>
                        <a:pt x="8842" y="521"/>
                      </a:lnTo>
                      <a:lnTo>
                        <a:pt x="8471" y="446"/>
                      </a:lnTo>
                      <a:lnTo>
                        <a:pt x="7998" y="428"/>
                      </a:lnTo>
                      <a:lnTo>
                        <a:pt x="7413" y="428"/>
                      </a:lnTo>
                      <a:lnTo>
                        <a:pt x="6817" y="446"/>
                      </a:lnTo>
                      <a:lnTo>
                        <a:pt x="6187" y="521"/>
                      </a:lnTo>
                      <a:lnTo>
                        <a:pt x="5602" y="633"/>
                      </a:lnTo>
                      <a:lnTo>
                        <a:pt x="5107" y="744"/>
                      </a:lnTo>
                      <a:lnTo>
                        <a:pt x="4725" y="856"/>
                      </a:lnTo>
                      <a:lnTo>
                        <a:pt x="4848" y="1564"/>
                      </a:lnTo>
                      <a:lnTo>
                        <a:pt x="5028" y="2495"/>
                      </a:lnTo>
                      <a:lnTo>
                        <a:pt x="5175" y="3556"/>
                      </a:lnTo>
                      <a:lnTo>
                        <a:pt x="5298" y="4673"/>
                      </a:lnTo>
                      <a:lnTo>
                        <a:pt x="5343" y="5213"/>
                      </a:lnTo>
                      <a:lnTo>
                        <a:pt x="5388" y="5753"/>
                      </a:lnTo>
                      <a:lnTo>
                        <a:pt x="5411" y="6275"/>
                      </a:lnTo>
                      <a:lnTo>
                        <a:pt x="5411" y="6740"/>
                      </a:lnTo>
                      <a:lnTo>
                        <a:pt x="5366" y="7168"/>
                      </a:lnTo>
                      <a:lnTo>
                        <a:pt x="5321" y="7541"/>
                      </a:lnTo>
                      <a:lnTo>
                        <a:pt x="5287" y="7708"/>
                      </a:lnTo>
                      <a:lnTo>
                        <a:pt x="5242" y="7857"/>
                      </a:lnTo>
                      <a:lnTo>
                        <a:pt x="5197" y="7969"/>
                      </a:lnTo>
                      <a:lnTo>
                        <a:pt x="5130" y="8062"/>
                      </a:lnTo>
                      <a:lnTo>
                        <a:pt x="5006" y="8248"/>
                      </a:lnTo>
                      <a:lnTo>
                        <a:pt x="4848" y="8397"/>
                      </a:lnTo>
                      <a:lnTo>
                        <a:pt x="4725" y="8528"/>
                      </a:lnTo>
                      <a:lnTo>
                        <a:pt x="4567" y="8640"/>
                      </a:lnTo>
                      <a:lnTo>
                        <a:pt x="4421" y="8714"/>
                      </a:lnTo>
                      <a:lnTo>
                        <a:pt x="4263" y="8751"/>
                      </a:lnTo>
                      <a:lnTo>
                        <a:pt x="4095" y="8788"/>
                      </a:lnTo>
                      <a:lnTo>
                        <a:pt x="3948" y="8788"/>
                      </a:lnTo>
                      <a:lnTo>
                        <a:pt x="3791" y="8751"/>
                      </a:lnTo>
                      <a:lnTo>
                        <a:pt x="3667" y="8714"/>
                      </a:lnTo>
                      <a:lnTo>
                        <a:pt x="3510" y="8677"/>
                      </a:lnTo>
                      <a:lnTo>
                        <a:pt x="3386" y="8602"/>
                      </a:lnTo>
                      <a:lnTo>
                        <a:pt x="3251" y="8491"/>
                      </a:lnTo>
                      <a:lnTo>
                        <a:pt x="3127" y="8360"/>
                      </a:lnTo>
                      <a:lnTo>
                        <a:pt x="3015" y="8248"/>
                      </a:lnTo>
                      <a:lnTo>
                        <a:pt x="2925" y="8062"/>
                      </a:lnTo>
                      <a:lnTo>
                        <a:pt x="2778" y="7857"/>
                      </a:lnTo>
                      <a:lnTo>
                        <a:pt x="2610" y="7671"/>
                      </a:lnTo>
                      <a:lnTo>
                        <a:pt x="2407" y="7541"/>
                      </a:lnTo>
                      <a:lnTo>
                        <a:pt x="2171" y="7466"/>
                      </a:lnTo>
                      <a:lnTo>
                        <a:pt x="1957" y="7429"/>
                      </a:lnTo>
                      <a:lnTo>
                        <a:pt x="1698" y="7429"/>
                      </a:lnTo>
                      <a:lnTo>
                        <a:pt x="1462" y="7466"/>
                      </a:lnTo>
                      <a:lnTo>
                        <a:pt x="1226" y="7559"/>
                      </a:lnTo>
                      <a:lnTo>
                        <a:pt x="989" y="7708"/>
                      </a:lnTo>
                      <a:lnTo>
                        <a:pt x="776" y="7932"/>
                      </a:lnTo>
                      <a:lnTo>
                        <a:pt x="551" y="8211"/>
                      </a:lnTo>
                      <a:lnTo>
                        <a:pt x="382" y="8528"/>
                      </a:lnTo>
                      <a:lnTo>
                        <a:pt x="315" y="8714"/>
                      </a:lnTo>
                      <a:lnTo>
                        <a:pt x="236" y="8919"/>
                      </a:lnTo>
                      <a:lnTo>
                        <a:pt x="191" y="9142"/>
                      </a:lnTo>
                      <a:lnTo>
                        <a:pt x="123" y="9347"/>
                      </a:lnTo>
                      <a:lnTo>
                        <a:pt x="78" y="9608"/>
                      </a:lnTo>
                      <a:lnTo>
                        <a:pt x="56" y="9887"/>
                      </a:lnTo>
                      <a:lnTo>
                        <a:pt x="33" y="10185"/>
                      </a:lnTo>
                      <a:lnTo>
                        <a:pt x="33" y="10464"/>
                      </a:lnTo>
                      <a:lnTo>
                        <a:pt x="33" y="10706"/>
                      </a:lnTo>
                      <a:lnTo>
                        <a:pt x="56" y="10967"/>
                      </a:lnTo>
                      <a:lnTo>
                        <a:pt x="78" y="11172"/>
                      </a:lnTo>
                      <a:lnTo>
                        <a:pt x="123" y="11395"/>
                      </a:lnTo>
                      <a:lnTo>
                        <a:pt x="168" y="11600"/>
                      </a:lnTo>
                      <a:lnTo>
                        <a:pt x="236" y="11786"/>
                      </a:lnTo>
                      <a:lnTo>
                        <a:pt x="292" y="11973"/>
                      </a:lnTo>
                      <a:lnTo>
                        <a:pt x="382" y="12140"/>
                      </a:lnTo>
                      <a:lnTo>
                        <a:pt x="540" y="12419"/>
                      </a:lnTo>
                      <a:lnTo>
                        <a:pt x="731" y="12680"/>
                      </a:lnTo>
                      <a:lnTo>
                        <a:pt x="944" y="12866"/>
                      </a:lnTo>
                      <a:lnTo>
                        <a:pt x="1158" y="12997"/>
                      </a:lnTo>
                      <a:lnTo>
                        <a:pt x="1395" y="13108"/>
                      </a:lnTo>
                      <a:lnTo>
                        <a:pt x="1608" y="13183"/>
                      </a:lnTo>
                      <a:lnTo>
                        <a:pt x="1856" y="13183"/>
                      </a:lnTo>
                      <a:lnTo>
                        <a:pt x="2070" y="13146"/>
                      </a:lnTo>
                      <a:lnTo>
                        <a:pt x="2261" y="13071"/>
                      </a:lnTo>
                      <a:lnTo>
                        <a:pt x="2430" y="12960"/>
                      </a:lnTo>
                      <a:lnTo>
                        <a:pt x="2587" y="12792"/>
                      </a:lnTo>
                      <a:lnTo>
                        <a:pt x="2688" y="12606"/>
                      </a:lnTo>
                      <a:lnTo>
                        <a:pt x="2801" y="12419"/>
                      </a:lnTo>
                      <a:lnTo>
                        <a:pt x="2925" y="12289"/>
                      </a:lnTo>
                      <a:lnTo>
                        <a:pt x="3082" y="12177"/>
                      </a:lnTo>
                      <a:lnTo>
                        <a:pt x="3228" y="12103"/>
                      </a:lnTo>
                      <a:lnTo>
                        <a:pt x="3408" y="12103"/>
                      </a:lnTo>
                      <a:lnTo>
                        <a:pt x="3577" y="12103"/>
                      </a:lnTo>
                      <a:lnTo>
                        <a:pt x="3723" y="12177"/>
                      </a:lnTo>
                      <a:lnTo>
                        <a:pt x="3903" y="12252"/>
                      </a:lnTo>
                      <a:lnTo>
                        <a:pt x="4072" y="12364"/>
                      </a:lnTo>
                      <a:lnTo>
                        <a:pt x="4230" y="12494"/>
                      </a:lnTo>
                      <a:lnTo>
                        <a:pt x="4353" y="12643"/>
                      </a:lnTo>
                      <a:lnTo>
                        <a:pt x="4488" y="12829"/>
                      </a:lnTo>
                      <a:lnTo>
                        <a:pt x="4567" y="13034"/>
                      </a:lnTo>
                      <a:lnTo>
                        <a:pt x="4657" y="13257"/>
                      </a:lnTo>
                      <a:lnTo>
                        <a:pt x="4702" y="13462"/>
                      </a:lnTo>
                      <a:lnTo>
                        <a:pt x="4725" y="13686"/>
                      </a:lnTo>
                      <a:lnTo>
                        <a:pt x="4702" y="14282"/>
                      </a:lnTo>
                      <a:lnTo>
                        <a:pt x="4657" y="15045"/>
                      </a:lnTo>
                      <a:lnTo>
                        <a:pt x="4612" y="15976"/>
                      </a:lnTo>
                      <a:lnTo>
                        <a:pt x="4590" y="16926"/>
                      </a:lnTo>
                      <a:lnTo>
                        <a:pt x="4567" y="17968"/>
                      </a:lnTo>
                      <a:lnTo>
                        <a:pt x="4567" y="19011"/>
                      </a:lnTo>
                      <a:lnTo>
                        <a:pt x="4590" y="19514"/>
                      </a:lnTo>
                      <a:lnTo>
                        <a:pt x="4612" y="19980"/>
                      </a:lnTo>
                      <a:lnTo>
                        <a:pt x="4657" y="20426"/>
                      </a:lnTo>
                      <a:lnTo>
                        <a:pt x="4725" y="20836"/>
                      </a:lnTo>
                      <a:lnTo>
                        <a:pt x="4848" y="20929"/>
                      </a:lnTo>
                      <a:lnTo>
                        <a:pt x="5040" y="21004"/>
                      </a:lnTo>
                      <a:lnTo>
                        <a:pt x="5265" y="21078"/>
                      </a:lnTo>
                      <a:lnTo>
                        <a:pt x="5478" y="21115"/>
                      </a:lnTo>
                      <a:lnTo>
                        <a:pt x="6041" y="21115"/>
                      </a:lnTo>
                      <a:lnTo>
                        <a:pt x="6637" y="21078"/>
                      </a:lnTo>
                      <a:lnTo>
                        <a:pt x="7312" y="21004"/>
                      </a:lnTo>
                      <a:lnTo>
                        <a:pt x="7998" y="20929"/>
                      </a:lnTo>
                      <a:lnTo>
                        <a:pt x="8696" y="20855"/>
                      </a:lnTo>
                      <a:lnTo>
                        <a:pt x="9360" y="20836"/>
                      </a:lnTo>
                      <a:close/>
                    </a:path>
                  </a:pathLst>
                </a:custGeom>
                <a:solidFill>
                  <a:srgbClr val="CCCC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grpSp>
            <p:nvGrpSpPr>
              <p:cNvPr id="471147" name="Group 107">
                <a:extLst>
                  <a:ext uri="{FF2B5EF4-FFF2-40B4-BE49-F238E27FC236}">
                    <a16:creationId xmlns:a16="http://schemas.microsoft.com/office/drawing/2014/main" id="{B2255B57-3F13-4642-8F1C-704CFEF414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23481" y="3228975"/>
                <a:ext cx="495300" cy="657225"/>
                <a:chOff x="1824" y="633"/>
                <a:chExt cx="2834" cy="2849"/>
              </a:xfrm>
            </p:grpSpPr>
            <p:sp>
              <p:nvSpPr>
                <p:cNvPr id="471148" name="Puzzle3">
                  <a:extLst>
                    <a:ext uri="{FF2B5EF4-FFF2-40B4-BE49-F238E27FC236}">
                      <a16:creationId xmlns:a16="http://schemas.microsoft.com/office/drawing/2014/main" id="{DC55E939-2F3E-4874-9B85-2433434E1DB7}"/>
                    </a:ext>
                  </a:extLst>
                </p:cNvPr>
                <p:cNvSpPr>
                  <a:spLocks noEditPoints="1" noChangeArrowheads="1"/>
                </p:cNvSpPr>
                <p:nvPr/>
              </p:nvSpPr>
              <p:spPr bwMode="auto">
                <a:xfrm>
                  <a:off x="3204" y="633"/>
                  <a:ext cx="1114" cy="1514"/>
                </a:xfrm>
                <a:custGeom>
                  <a:avLst/>
                  <a:gdLst>
                    <a:gd name="T0" fmla="*/ 10391 w 21600"/>
                    <a:gd name="T1" fmla="*/ 15806 h 21600"/>
                    <a:gd name="T2" fmla="*/ 20551 w 21600"/>
                    <a:gd name="T3" fmla="*/ 21088 h 21600"/>
                    <a:gd name="T4" fmla="*/ 13180 w 21600"/>
                    <a:gd name="T5" fmla="*/ 13801 h 21600"/>
                    <a:gd name="T6" fmla="*/ 20551 w 21600"/>
                    <a:gd name="T7" fmla="*/ 7025 h 21600"/>
                    <a:gd name="T8" fmla="*/ 10500 w 21600"/>
                    <a:gd name="T9" fmla="*/ 52 h 21600"/>
                    <a:gd name="T10" fmla="*/ 692 w 21600"/>
                    <a:gd name="T11" fmla="*/ 6802 h 21600"/>
                    <a:gd name="T12" fmla="*/ 8064 w 21600"/>
                    <a:gd name="T13" fmla="*/ 13526 h 21600"/>
                    <a:gd name="T14" fmla="*/ 692 w 21600"/>
                    <a:gd name="T15" fmla="*/ 21088 h 21600"/>
                    <a:gd name="T16" fmla="*/ 2273 w 21600"/>
                    <a:gd name="T17" fmla="*/ 7719 h 21600"/>
                    <a:gd name="T18" fmla="*/ 19149 w 21600"/>
                    <a:gd name="T19" fmla="*/ 202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6625" y="20892"/>
                      </a:moveTo>
                      <a:lnTo>
                        <a:pt x="7105" y="21023"/>
                      </a:lnTo>
                      <a:lnTo>
                        <a:pt x="7513" y="21088"/>
                      </a:lnTo>
                      <a:lnTo>
                        <a:pt x="7922" y="21115"/>
                      </a:lnTo>
                      <a:lnTo>
                        <a:pt x="8242" y="21115"/>
                      </a:lnTo>
                      <a:lnTo>
                        <a:pt x="8544" y="21062"/>
                      </a:lnTo>
                      <a:lnTo>
                        <a:pt x="8810" y="20997"/>
                      </a:lnTo>
                      <a:lnTo>
                        <a:pt x="9023" y="20892"/>
                      </a:lnTo>
                      <a:lnTo>
                        <a:pt x="9148" y="20761"/>
                      </a:lnTo>
                      <a:lnTo>
                        <a:pt x="9290" y="20616"/>
                      </a:lnTo>
                      <a:lnTo>
                        <a:pt x="9361" y="20459"/>
                      </a:lnTo>
                      <a:lnTo>
                        <a:pt x="9396" y="20289"/>
                      </a:lnTo>
                      <a:lnTo>
                        <a:pt x="9396" y="20092"/>
                      </a:lnTo>
                      <a:lnTo>
                        <a:pt x="9325" y="19909"/>
                      </a:lnTo>
                      <a:lnTo>
                        <a:pt x="9219" y="19738"/>
                      </a:lnTo>
                      <a:lnTo>
                        <a:pt x="9094" y="19555"/>
                      </a:lnTo>
                      <a:lnTo>
                        <a:pt x="8917" y="19384"/>
                      </a:lnTo>
                      <a:lnTo>
                        <a:pt x="8650" y="19162"/>
                      </a:lnTo>
                      <a:lnTo>
                        <a:pt x="8437" y="18900"/>
                      </a:lnTo>
                      <a:lnTo>
                        <a:pt x="8277" y="18624"/>
                      </a:lnTo>
                      <a:lnTo>
                        <a:pt x="8135" y="18349"/>
                      </a:lnTo>
                      <a:lnTo>
                        <a:pt x="8028" y="18048"/>
                      </a:lnTo>
                      <a:lnTo>
                        <a:pt x="7993" y="17746"/>
                      </a:lnTo>
                      <a:lnTo>
                        <a:pt x="7993" y="17471"/>
                      </a:lnTo>
                      <a:lnTo>
                        <a:pt x="8028" y="17169"/>
                      </a:lnTo>
                      <a:lnTo>
                        <a:pt x="8135" y="16920"/>
                      </a:lnTo>
                      <a:lnTo>
                        <a:pt x="8277" y="16671"/>
                      </a:lnTo>
                      <a:lnTo>
                        <a:pt x="8366" y="16540"/>
                      </a:lnTo>
                      <a:lnTo>
                        <a:pt x="8473" y="16409"/>
                      </a:lnTo>
                      <a:lnTo>
                        <a:pt x="8615" y="16317"/>
                      </a:lnTo>
                      <a:lnTo>
                        <a:pt x="8739" y="16213"/>
                      </a:lnTo>
                      <a:lnTo>
                        <a:pt x="8881" y="16134"/>
                      </a:lnTo>
                      <a:lnTo>
                        <a:pt x="9059" y="16055"/>
                      </a:lnTo>
                      <a:lnTo>
                        <a:pt x="9254" y="15990"/>
                      </a:lnTo>
                      <a:lnTo>
                        <a:pt x="9432" y="15911"/>
                      </a:lnTo>
                      <a:lnTo>
                        <a:pt x="9663" y="15885"/>
                      </a:lnTo>
                      <a:lnTo>
                        <a:pt x="9876" y="15833"/>
                      </a:lnTo>
                      <a:lnTo>
                        <a:pt x="10142" y="15806"/>
                      </a:lnTo>
                      <a:lnTo>
                        <a:pt x="10391" y="15806"/>
                      </a:lnTo>
                      <a:lnTo>
                        <a:pt x="10728" y="15806"/>
                      </a:lnTo>
                      <a:lnTo>
                        <a:pt x="10995" y="15806"/>
                      </a:lnTo>
                      <a:lnTo>
                        <a:pt x="11279" y="15833"/>
                      </a:lnTo>
                      <a:lnTo>
                        <a:pt x="11546" y="15885"/>
                      </a:lnTo>
                      <a:lnTo>
                        <a:pt x="11776" y="15937"/>
                      </a:lnTo>
                      <a:lnTo>
                        <a:pt x="12025" y="15990"/>
                      </a:lnTo>
                      <a:lnTo>
                        <a:pt x="12221" y="16055"/>
                      </a:lnTo>
                      <a:lnTo>
                        <a:pt x="12434" y="16134"/>
                      </a:lnTo>
                      <a:lnTo>
                        <a:pt x="12611" y="16213"/>
                      </a:lnTo>
                      <a:lnTo>
                        <a:pt x="12771" y="16317"/>
                      </a:lnTo>
                      <a:lnTo>
                        <a:pt x="12913" y="16409"/>
                      </a:lnTo>
                      <a:lnTo>
                        <a:pt x="13038" y="16514"/>
                      </a:lnTo>
                      <a:lnTo>
                        <a:pt x="13251" y="16737"/>
                      </a:lnTo>
                      <a:lnTo>
                        <a:pt x="13428" y="16986"/>
                      </a:lnTo>
                      <a:lnTo>
                        <a:pt x="13517" y="17248"/>
                      </a:lnTo>
                      <a:lnTo>
                        <a:pt x="13588" y="17523"/>
                      </a:lnTo>
                      <a:lnTo>
                        <a:pt x="13588" y="17799"/>
                      </a:lnTo>
                      <a:lnTo>
                        <a:pt x="13517" y="18074"/>
                      </a:lnTo>
                      <a:lnTo>
                        <a:pt x="13428" y="18323"/>
                      </a:lnTo>
                      <a:lnTo>
                        <a:pt x="13286" y="18572"/>
                      </a:lnTo>
                      <a:lnTo>
                        <a:pt x="13109" y="18808"/>
                      </a:lnTo>
                      <a:lnTo>
                        <a:pt x="12878" y="19031"/>
                      </a:lnTo>
                      <a:lnTo>
                        <a:pt x="12434" y="19411"/>
                      </a:lnTo>
                      <a:lnTo>
                        <a:pt x="12132" y="19738"/>
                      </a:lnTo>
                      <a:lnTo>
                        <a:pt x="12025" y="19856"/>
                      </a:lnTo>
                      <a:lnTo>
                        <a:pt x="11919" y="20014"/>
                      </a:lnTo>
                      <a:lnTo>
                        <a:pt x="11883" y="20132"/>
                      </a:lnTo>
                      <a:lnTo>
                        <a:pt x="11883" y="20263"/>
                      </a:lnTo>
                      <a:lnTo>
                        <a:pt x="11883" y="20394"/>
                      </a:lnTo>
                      <a:lnTo>
                        <a:pt x="11954" y="20485"/>
                      </a:lnTo>
                      <a:lnTo>
                        <a:pt x="12061" y="20590"/>
                      </a:lnTo>
                      <a:lnTo>
                        <a:pt x="12185" y="20695"/>
                      </a:lnTo>
                      <a:lnTo>
                        <a:pt x="12327" y="20787"/>
                      </a:lnTo>
                      <a:lnTo>
                        <a:pt x="12540" y="20892"/>
                      </a:lnTo>
                      <a:lnTo>
                        <a:pt x="12771" y="20997"/>
                      </a:lnTo>
                      <a:lnTo>
                        <a:pt x="13073" y="21088"/>
                      </a:lnTo>
                      <a:lnTo>
                        <a:pt x="13428" y="21193"/>
                      </a:lnTo>
                      <a:lnTo>
                        <a:pt x="13873" y="21298"/>
                      </a:lnTo>
                      <a:lnTo>
                        <a:pt x="14317" y="21390"/>
                      </a:lnTo>
                      <a:lnTo>
                        <a:pt x="14778" y="21468"/>
                      </a:lnTo>
                      <a:lnTo>
                        <a:pt x="15294" y="21547"/>
                      </a:lnTo>
                      <a:lnTo>
                        <a:pt x="15809" y="21600"/>
                      </a:lnTo>
                      <a:lnTo>
                        <a:pt x="16359" y="21652"/>
                      </a:lnTo>
                      <a:lnTo>
                        <a:pt x="16875" y="21678"/>
                      </a:lnTo>
                      <a:lnTo>
                        <a:pt x="17407" y="21678"/>
                      </a:lnTo>
                      <a:lnTo>
                        <a:pt x="17958" y="21678"/>
                      </a:lnTo>
                      <a:lnTo>
                        <a:pt x="18473" y="21652"/>
                      </a:lnTo>
                      <a:lnTo>
                        <a:pt x="18953" y="21573"/>
                      </a:lnTo>
                      <a:lnTo>
                        <a:pt x="19397" y="21495"/>
                      </a:lnTo>
                      <a:lnTo>
                        <a:pt x="19841" y="21390"/>
                      </a:lnTo>
                      <a:lnTo>
                        <a:pt x="20214" y="21272"/>
                      </a:lnTo>
                      <a:lnTo>
                        <a:pt x="20551" y="21088"/>
                      </a:lnTo>
                      <a:lnTo>
                        <a:pt x="20480" y="20787"/>
                      </a:lnTo>
                      <a:lnTo>
                        <a:pt x="20409" y="20485"/>
                      </a:lnTo>
                      <a:lnTo>
                        <a:pt x="20356" y="20158"/>
                      </a:lnTo>
                      <a:lnTo>
                        <a:pt x="20356" y="19804"/>
                      </a:lnTo>
                      <a:lnTo>
                        <a:pt x="20321" y="19083"/>
                      </a:lnTo>
                      <a:lnTo>
                        <a:pt x="20356" y="18349"/>
                      </a:lnTo>
                      <a:lnTo>
                        <a:pt x="20409" y="17641"/>
                      </a:lnTo>
                      <a:lnTo>
                        <a:pt x="20480" y="17012"/>
                      </a:lnTo>
                      <a:lnTo>
                        <a:pt x="20551" y="16488"/>
                      </a:lnTo>
                      <a:lnTo>
                        <a:pt x="20551" y="16055"/>
                      </a:lnTo>
                      <a:lnTo>
                        <a:pt x="20551" y="15911"/>
                      </a:lnTo>
                      <a:lnTo>
                        <a:pt x="20445" y="15754"/>
                      </a:lnTo>
                      <a:lnTo>
                        <a:pt x="20356" y="15610"/>
                      </a:lnTo>
                      <a:lnTo>
                        <a:pt x="20178" y="15452"/>
                      </a:lnTo>
                      <a:lnTo>
                        <a:pt x="20001" y="15334"/>
                      </a:lnTo>
                      <a:lnTo>
                        <a:pt x="19770" y="15230"/>
                      </a:lnTo>
                      <a:lnTo>
                        <a:pt x="19521" y="15125"/>
                      </a:lnTo>
                      <a:lnTo>
                        <a:pt x="19290" y="15059"/>
                      </a:lnTo>
                      <a:lnTo>
                        <a:pt x="19024" y="15007"/>
                      </a:lnTo>
                      <a:lnTo>
                        <a:pt x="18740" y="14954"/>
                      </a:lnTo>
                      <a:lnTo>
                        <a:pt x="18509" y="14954"/>
                      </a:lnTo>
                      <a:lnTo>
                        <a:pt x="18225" y="14954"/>
                      </a:lnTo>
                      <a:lnTo>
                        <a:pt x="17994" y="15007"/>
                      </a:lnTo>
                      <a:lnTo>
                        <a:pt x="17763" y="15085"/>
                      </a:lnTo>
                      <a:lnTo>
                        <a:pt x="17550" y="15177"/>
                      </a:lnTo>
                      <a:lnTo>
                        <a:pt x="17372" y="15308"/>
                      </a:lnTo>
                      <a:lnTo>
                        <a:pt x="17176" y="15426"/>
                      </a:lnTo>
                      <a:lnTo>
                        <a:pt x="16928" y="15557"/>
                      </a:lnTo>
                      <a:lnTo>
                        <a:pt x="16661" y="15636"/>
                      </a:lnTo>
                      <a:lnTo>
                        <a:pt x="16359" y="15688"/>
                      </a:lnTo>
                      <a:lnTo>
                        <a:pt x="16022" y="15715"/>
                      </a:lnTo>
                      <a:lnTo>
                        <a:pt x="15667" y="15688"/>
                      </a:lnTo>
                      <a:lnTo>
                        <a:pt x="15294" y="15662"/>
                      </a:lnTo>
                      <a:lnTo>
                        <a:pt x="14956" y="15583"/>
                      </a:lnTo>
                      <a:lnTo>
                        <a:pt x="14619" y="15479"/>
                      </a:lnTo>
                      <a:lnTo>
                        <a:pt x="14281" y="15334"/>
                      </a:lnTo>
                      <a:lnTo>
                        <a:pt x="13961" y="15177"/>
                      </a:lnTo>
                      <a:lnTo>
                        <a:pt x="13695" y="14981"/>
                      </a:lnTo>
                      <a:lnTo>
                        <a:pt x="13588" y="14850"/>
                      </a:lnTo>
                      <a:lnTo>
                        <a:pt x="13482" y="14732"/>
                      </a:lnTo>
                      <a:lnTo>
                        <a:pt x="13393" y="14600"/>
                      </a:lnTo>
                      <a:lnTo>
                        <a:pt x="13322" y="14456"/>
                      </a:lnTo>
                      <a:lnTo>
                        <a:pt x="13251" y="14299"/>
                      </a:lnTo>
                      <a:lnTo>
                        <a:pt x="13215" y="14155"/>
                      </a:lnTo>
                      <a:lnTo>
                        <a:pt x="13180" y="13971"/>
                      </a:lnTo>
                      <a:lnTo>
                        <a:pt x="13180" y="13801"/>
                      </a:lnTo>
                      <a:lnTo>
                        <a:pt x="13180" y="13591"/>
                      </a:lnTo>
                      <a:lnTo>
                        <a:pt x="13215" y="13395"/>
                      </a:lnTo>
                      <a:lnTo>
                        <a:pt x="13251" y="13198"/>
                      </a:lnTo>
                      <a:lnTo>
                        <a:pt x="13322" y="13015"/>
                      </a:lnTo>
                      <a:lnTo>
                        <a:pt x="13393" y="12870"/>
                      </a:lnTo>
                      <a:lnTo>
                        <a:pt x="13482" y="12713"/>
                      </a:lnTo>
                      <a:lnTo>
                        <a:pt x="13588" y="12569"/>
                      </a:lnTo>
                      <a:lnTo>
                        <a:pt x="13730" y="12438"/>
                      </a:lnTo>
                      <a:lnTo>
                        <a:pt x="13997" y="12215"/>
                      </a:lnTo>
                      <a:lnTo>
                        <a:pt x="14334" y="12005"/>
                      </a:lnTo>
                      <a:lnTo>
                        <a:pt x="14690" y="11861"/>
                      </a:lnTo>
                      <a:lnTo>
                        <a:pt x="15063" y="11756"/>
                      </a:lnTo>
                      <a:lnTo>
                        <a:pt x="15436" y="11678"/>
                      </a:lnTo>
                      <a:lnTo>
                        <a:pt x="15809" y="11638"/>
                      </a:lnTo>
                      <a:lnTo>
                        <a:pt x="16182" y="11638"/>
                      </a:lnTo>
                      <a:lnTo>
                        <a:pt x="16555" y="11678"/>
                      </a:lnTo>
                      <a:lnTo>
                        <a:pt x="16910" y="11730"/>
                      </a:lnTo>
                      <a:lnTo>
                        <a:pt x="17248" y="11835"/>
                      </a:lnTo>
                      <a:lnTo>
                        <a:pt x="17514" y="11966"/>
                      </a:lnTo>
                      <a:lnTo>
                        <a:pt x="17763" y="12110"/>
                      </a:lnTo>
                      <a:lnTo>
                        <a:pt x="17887" y="12215"/>
                      </a:lnTo>
                      <a:lnTo>
                        <a:pt x="18065" y="12307"/>
                      </a:lnTo>
                      <a:lnTo>
                        <a:pt x="18260" y="12412"/>
                      </a:lnTo>
                      <a:lnTo>
                        <a:pt x="18438" y="12464"/>
                      </a:lnTo>
                      <a:lnTo>
                        <a:pt x="18669" y="12543"/>
                      </a:lnTo>
                      <a:lnTo>
                        <a:pt x="18882" y="12569"/>
                      </a:lnTo>
                      <a:lnTo>
                        <a:pt x="19113" y="12595"/>
                      </a:lnTo>
                      <a:lnTo>
                        <a:pt x="19361" y="12608"/>
                      </a:lnTo>
                      <a:lnTo>
                        <a:pt x="19592" y="12608"/>
                      </a:lnTo>
                      <a:lnTo>
                        <a:pt x="19841" y="12595"/>
                      </a:lnTo>
                      <a:lnTo>
                        <a:pt x="20072" y="12543"/>
                      </a:lnTo>
                      <a:lnTo>
                        <a:pt x="20321" y="12490"/>
                      </a:lnTo>
                      <a:lnTo>
                        <a:pt x="20551" y="12438"/>
                      </a:lnTo>
                      <a:lnTo>
                        <a:pt x="20800" y="12333"/>
                      </a:lnTo>
                      <a:lnTo>
                        <a:pt x="20996" y="12241"/>
                      </a:lnTo>
                      <a:lnTo>
                        <a:pt x="21244" y="12110"/>
                      </a:lnTo>
                      <a:lnTo>
                        <a:pt x="21298" y="12032"/>
                      </a:lnTo>
                      <a:lnTo>
                        <a:pt x="21404" y="11966"/>
                      </a:lnTo>
                      <a:lnTo>
                        <a:pt x="21475" y="11861"/>
                      </a:lnTo>
                      <a:lnTo>
                        <a:pt x="21511" y="11730"/>
                      </a:lnTo>
                      <a:lnTo>
                        <a:pt x="21617" y="11481"/>
                      </a:lnTo>
                      <a:lnTo>
                        <a:pt x="21653" y="11180"/>
                      </a:lnTo>
                      <a:lnTo>
                        <a:pt x="21653" y="10826"/>
                      </a:lnTo>
                      <a:lnTo>
                        <a:pt x="21653" y="10472"/>
                      </a:lnTo>
                      <a:lnTo>
                        <a:pt x="21582" y="10092"/>
                      </a:lnTo>
                      <a:lnTo>
                        <a:pt x="21511" y="9725"/>
                      </a:lnTo>
                      <a:lnTo>
                        <a:pt x="21298" y="8912"/>
                      </a:lnTo>
                      <a:lnTo>
                        <a:pt x="21067" y="8191"/>
                      </a:lnTo>
                      <a:lnTo>
                        <a:pt x="20800" y="7536"/>
                      </a:lnTo>
                      <a:lnTo>
                        <a:pt x="20551" y="7025"/>
                      </a:lnTo>
                      <a:lnTo>
                        <a:pt x="20001" y="7103"/>
                      </a:lnTo>
                      <a:lnTo>
                        <a:pt x="19432" y="7156"/>
                      </a:lnTo>
                      <a:lnTo>
                        <a:pt x="18846" y="7208"/>
                      </a:lnTo>
                      <a:lnTo>
                        <a:pt x="18225" y="7208"/>
                      </a:lnTo>
                      <a:lnTo>
                        <a:pt x="17656" y="7208"/>
                      </a:lnTo>
                      <a:lnTo>
                        <a:pt x="17070" y="7182"/>
                      </a:lnTo>
                      <a:lnTo>
                        <a:pt x="16484" y="7156"/>
                      </a:lnTo>
                      <a:lnTo>
                        <a:pt x="15986" y="7103"/>
                      </a:lnTo>
                      <a:lnTo>
                        <a:pt x="14992" y="6999"/>
                      </a:lnTo>
                      <a:lnTo>
                        <a:pt x="14210" y="6907"/>
                      </a:lnTo>
                      <a:lnTo>
                        <a:pt x="13695" y="6828"/>
                      </a:lnTo>
                      <a:lnTo>
                        <a:pt x="13517" y="6802"/>
                      </a:lnTo>
                      <a:lnTo>
                        <a:pt x="13073" y="6645"/>
                      </a:lnTo>
                      <a:lnTo>
                        <a:pt x="12700" y="6474"/>
                      </a:lnTo>
                      <a:lnTo>
                        <a:pt x="12363" y="6304"/>
                      </a:lnTo>
                      <a:lnTo>
                        <a:pt x="12132" y="6094"/>
                      </a:lnTo>
                      <a:lnTo>
                        <a:pt x="11919" y="5871"/>
                      </a:lnTo>
                      <a:lnTo>
                        <a:pt x="11776" y="5649"/>
                      </a:lnTo>
                      <a:lnTo>
                        <a:pt x="11688" y="5413"/>
                      </a:lnTo>
                      <a:lnTo>
                        <a:pt x="11617" y="5190"/>
                      </a:lnTo>
                      <a:lnTo>
                        <a:pt x="11617" y="4941"/>
                      </a:lnTo>
                      <a:lnTo>
                        <a:pt x="11652" y="4718"/>
                      </a:lnTo>
                      <a:lnTo>
                        <a:pt x="11723" y="4482"/>
                      </a:lnTo>
                      <a:lnTo>
                        <a:pt x="11812" y="4285"/>
                      </a:lnTo>
                      <a:lnTo>
                        <a:pt x="11919" y="4089"/>
                      </a:lnTo>
                      <a:lnTo>
                        <a:pt x="12096" y="3905"/>
                      </a:lnTo>
                      <a:lnTo>
                        <a:pt x="12292" y="3735"/>
                      </a:lnTo>
                      <a:lnTo>
                        <a:pt x="12505" y="3604"/>
                      </a:lnTo>
                      <a:lnTo>
                        <a:pt x="12700" y="3460"/>
                      </a:lnTo>
                      <a:lnTo>
                        <a:pt x="12878" y="3250"/>
                      </a:lnTo>
                      <a:lnTo>
                        <a:pt x="13038" y="3027"/>
                      </a:lnTo>
                      <a:lnTo>
                        <a:pt x="13180" y="2752"/>
                      </a:lnTo>
                      <a:lnTo>
                        <a:pt x="13286" y="2477"/>
                      </a:lnTo>
                      <a:lnTo>
                        <a:pt x="13322" y="2175"/>
                      </a:lnTo>
                      <a:lnTo>
                        <a:pt x="13357" y="1874"/>
                      </a:lnTo>
                      <a:lnTo>
                        <a:pt x="13286" y="1572"/>
                      </a:lnTo>
                      <a:lnTo>
                        <a:pt x="13180" y="1271"/>
                      </a:lnTo>
                      <a:lnTo>
                        <a:pt x="13038" y="983"/>
                      </a:lnTo>
                      <a:lnTo>
                        <a:pt x="12949" y="865"/>
                      </a:lnTo>
                      <a:lnTo>
                        <a:pt x="12807" y="733"/>
                      </a:lnTo>
                      <a:lnTo>
                        <a:pt x="12665" y="616"/>
                      </a:lnTo>
                      <a:lnTo>
                        <a:pt x="12505" y="511"/>
                      </a:lnTo>
                      <a:lnTo>
                        <a:pt x="12327" y="406"/>
                      </a:lnTo>
                      <a:lnTo>
                        <a:pt x="12132" y="314"/>
                      </a:lnTo>
                      <a:lnTo>
                        <a:pt x="11883" y="235"/>
                      </a:lnTo>
                      <a:lnTo>
                        <a:pt x="11652" y="183"/>
                      </a:lnTo>
                      <a:lnTo>
                        <a:pt x="11368" y="104"/>
                      </a:lnTo>
                      <a:lnTo>
                        <a:pt x="11101" y="78"/>
                      </a:lnTo>
                      <a:lnTo>
                        <a:pt x="10800" y="52"/>
                      </a:lnTo>
                      <a:lnTo>
                        <a:pt x="10444" y="52"/>
                      </a:lnTo>
                      <a:lnTo>
                        <a:pt x="10142" y="52"/>
                      </a:lnTo>
                      <a:lnTo>
                        <a:pt x="9840" y="78"/>
                      </a:lnTo>
                      <a:lnTo>
                        <a:pt x="9574" y="104"/>
                      </a:lnTo>
                      <a:lnTo>
                        <a:pt x="9325" y="157"/>
                      </a:lnTo>
                      <a:lnTo>
                        <a:pt x="9094" y="209"/>
                      </a:lnTo>
                      <a:lnTo>
                        <a:pt x="8846" y="262"/>
                      </a:lnTo>
                      <a:lnTo>
                        <a:pt x="8650" y="340"/>
                      </a:lnTo>
                      <a:lnTo>
                        <a:pt x="8437" y="432"/>
                      </a:lnTo>
                      <a:lnTo>
                        <a:pt x="8277" y="511"/>
                      </a:lnTo>
                      <a:lnTo>
                        <a:pt x="8100" y="616"/>
                      </a:lnTo>
                      <a:lnTo>
                        <a:pt x="7957" y="707"/>
                      </a:lnTo>
                      <a:lnTo>
                        <a:pt x="7833" y="838"/>
                      </a:lnTo>
                      <a:lnTo>
                        <a:pt x="7620" y="1061"/>
                      </a:lnTo>
                      <a:lnTo>
                        <a:pt x="7442" y="1336"/>
                      </a:lnTo>
                      <a:lnTo>
                        <a:pt x="7353" y="1599"/>
                      </a:lnTo>
                      <a:lnTo>
                        <a:pt x="7318" y="1900"/>
                      </a:lnTo>
                      <a:lnTo>
                        <a:pt x="7318" y="2175"/>
                      </a:lnTo>
                      <a:lnTo>
                        <a:pt x="7353" y="2450"/>
                      </a:lnTo>
                      <a:lnTo>
                        <a:pt x="7442" y="2726"/>
                      </a:lnTo>
                      <a:lnTo>
                        <a:pt x="7620" y="2975"/>
                      </a:lnTo>
                      <a:lnTo>
                        <a:pt x="7833" y="3198"/>
                      </a:lnTo>
                      <a:lnTo>
                        <a:pt x="8064" y="3433"/>
                      </a:lnTo>
                      <a:lnTo>
                        <a:pt x="8295" y="3630"/>
                      </a:lnTo>
                      <a:lnTo>
                        <a:pt x="8508" y="3853"/>
                      </a:lnTo>
                      <a:lnTo>
                        <a:pt x="8686" y="4089"/>
                      </a:lnTo>
                      <a:lnTo>
                        <a:pt x="8775" y="4312"/>
                      </a:lnTo>
                      <a:lnTo>
                        <a:pt x="8846" y="4561"/>
                      </a:lnTo>
                      <a:lnTo>
                        <a:pt x="8846" y="4810"/>
                      </a:lnTo>
                      <a:lnTo>
                        <a:pt x="8810" y="5059"/>
                      </a:lnTo>
                      <a:lnTo>
                        <a:pt x="8721" y="5295"/>
                      </a:lnTo>
                      <a:lnTo>
                        <a:pt x="8579" y="5544"/>
                      </a:lnTo>
                      <a:lnTo>
                        <a:pt x="8366" y="5766"/>
                      </a:lnTo>
                      <a:lnTo>
                        <a:pt x="8135" y="5976"/>
                      </a:lnTo>
                      <a:lnTo>
                        <a:pt x="7833" y="6199"/>
                      </a:lnTo>
                      <a:lnTo>
                        <a:pt x="7478" y="6369"/>
                      </a:lnTo>
                      <a:lnTo>
                        <a:pt x="7069" y="6527"/>
                      </a:lnTo>
                      <a:lnTo>
                        <a:pt x="6590" y="6671"/>
                      </a:lnTo>
                      <a:lnTo>
                        <a:pt x="6092" y="6802"/>
                      </a:lnTo>
                      <a:lnTo>
                        <a:pt x="5684" y="6802"/>
                      </a:lnTo>
                      <a:lnTo>
                        <a:pt x="5133" y="6802"/>
                      </a:lnTo>
                      <a:lnTo>
                        <a:pt x="4547" y="6802"/>
                      </a:lnTo>
                      <a:lnTo>
                        <a:pt x="3872" y="6802"/>
                      </a:lnTo>
                      <a:lnTo>
                        <a:pt x="3144" y="6802"/>
                      </a:lnTo>
                      <a:lnTo>
                        <a:pt x="2362" y="6802"/>
                      </a:lnTo>
                      <a:lnTo>
                        <a:pt x="1545" y="6802"/>
                      </a:lnTo>
                      <a:lnTo>
                        <a:pt x="692" y="6802"/>
                      </a:lnTo>
                      <a:lnTo>
                        <a:pt x="586" y="7234"/>
                      </a:lnTo>
                      <a:lnTo>
                        <a:pt x="461" y="7837"/>
                      </a:lnTo>
                      <a:lnTo>
                        <a:pt x="355" y="8493"/>
                      </a:lnTo>
                      <a:lnTo>
                        <a:pt x="248" y="9187"/>
                      </a:lnTo>
                      <a:lnTo>
                        <a:pt x="142" y="9869"/>
                      </a:lnTo>
                      <a:lnTo>
                        <a:pt x="106" y="10498"/>
                      </a:lnTo>
                      <a:lnTo>
                        <a:pt x="106" y="10983"/>
                      </a:lnTo>
                      <a:lnTo>
                        <a:pt x="106" y="11311"/>
                      </a:lnTo>
                      <a:lnTo>
                        <a:pt x="213" y="11481"/>
                      </a:lnTo>
                      <a:lnTo>
                        <a:pt x="319" y="11651"/>
                      </a:lnTo>
                      <a:lnTo>
                        <a:pt x="497" y="11783"/>
                      </a:lnTo>
                      <a:lnTo>
                        <a:pt x="692" y="11914"/>
                      </a:lnTo>
                      <a:lnTo>
                        <a:pt x="941" y="12032"/>
                      </a:lnTo>
                      <a:lnTo>
                        <a:pt x="1207" y="12110"/>
                      </a:lnTo>
                      <a:lnTo>
                        <a:pt x="1509" y="12189"/>
                      </a:lnTo>
                      <a:lnTo>
                        <a:pt x="1794" y="12241"/>
                      </a:lnTo>
                      <a:lnTo>
                        <a:pt x="2131" y="12267"/>
                      </a:lnTo>
                      <a:lnTo>
                        <a:pt x="2433" y="12281"/>
                      </a:lnTo>
                      <a:lnTo>
                        <a:pt x="2735" y="12267"/>
                      </a:lnTo>
                      <a:lnTo>
                        <a:pt x="3055" y="12241"/>
                      </a:lnTo>
                      <a:lnTo>
                        <a:pt x="3357" y="12189"/>
                      </a:lnTo>
                      <a:lnTo>
                        <a:pt x="3623" y="12084"/>
                      </a:lnTo>
                      <a:lnTo>
                        <a:pt x="3872" y="11979"/>
                      </a:lnTo>
                      <a:lnTo>
                        <a:pt x="4103" y="11861"/>
                      </a:lnTo>
                      <a:lnTo>
                        <a:pt x="4316" y="11704"/>
                      </a:lnTo>
                      <a:lnTo>
                        <a:pt x="4582" y="11612"/>
                      </a:lnTo>
                      <a:lnTo>
                        <a:pt x="4849" y="11533"/>
                      </a:lnTo>
                      <a:lnTo>
                        <a:pt x="5169" y="11507"/>
                      </a:lnTo>
                      <a:lnTo>
                        <a:pt x="5506" y="11481"/>
                      </a:lnTo>
                      <a:lnTo>
                        <a:pt x="5808" y="11507"/>
                      </a:lnTo>
                      <a:lnTo>
                        <a:pt x="6146" y="11560"/>
                      </a:lnTo>
                      <a:lnTo>
                        <a:pt x="6501" y="11651"/>
                      </a:lnTo>
                      <a:lnTo>
                        <a:pt x="6803" y="11783"/>
                      </a:lnTo>
                      <a:lnTo>
                        <a:pt x="7105" y="11940"/>
                      </a:lnTo>
                      <a:lnTo>
                        <a:pt x="7353" y="12110"/>
                      </a:lnTo>
                      <a:lnTo>
                        <a:pt x="7584" y="12333"/>
                      </a:lnTo>
                      <a:lnTo>
                        <a:pt x="7798" y="12595"/>
                      </a:lnTo>
                      <a:lnTo>
                        <a:pt x="7922" y="12870"/>
                      </a:lnTo>
                      <a:lnTo>
                        <a:pt x="8028" y="13198"/>
                      </a:lnTo>
                      <a:lnTo>
                        <a:pt x="8064" y="13526"/>
                      </a:lnTo>
                      <a:lnTo>
                        <a:pt x="8028" y="13775"/>
                      </a:lnTo>
                      <a:lnTo>
                        <a:pt x="7922" y="13998"/>
                      </a:lnTo>
                      <a:lnTo>
                        <a:pt x="7798" y="14220"/>
                      </a:lnTo>
                      <a:lnTo>
                        <a:pt x="7584" y="14404"/>
                      </a:lnTo>
                      <a:lnTo>
                        <a:pt x="7353" y="14574"/>
                      </a:lnTo>
                      <a:lnTo>
                        <a:pt x="7105" y="14732"/>
                      </a:lnTo>
                      <a:lnTo>
                        <a:pt x="6803" y="14850"/>
                      </a:lnTo>
                      <a:lnTo>
                        <a:pt x="6501" y="14954"/>
                      </a:lnTo>
                      <a:lnTo>
                        <a:pt x="6146" y="15033"/>
                      </a:lnTo>
                      <a:lnTo>
                        <a:pt x="5808" y="15085"/>
                      </a:lnTo>
                      <a:lnTo>
                        <a:pt x="5506" y="15085"/>
                      </a:lnTo>
                      <a:lnTo>
                        <a:pt x="5169" y="15059"/>
                      </a:lnTo>
                      <a:lnTo>
                        <a:pt x="4849" y="15007"/>
                      </a:lnTo>
                      <a:lnTo>
                        <a:pt x="4582" y="14902"/>
                      </a:lnTo>
                      <a:lnTo>
                        <a:pt x="4316" y="14784"/>
                      </a:lnTo>
                      <a:lnTo>
                        <a:pt x="4103" y="14600"/>
                      </a:lnTo>
                      <a:lnTo>
                        <a:pt x="3907" y="14430"/>
                      </a:lnTo>
                      <a:lnTo>
                        <a:pt x="3659" y="14299"/>
                      </a:lnTo>
                      <a:lnTo>
                        <a:pt x="3428" y="14194"/>
                      </a:lnTo>
                      <a:lnTo>
                        <a:pt x="3179" y="14129"/>
                      </a:lnTo>
                      <a:lnTo>
                        <a:pt x="2913" y="14102"/>
                      </a:lnTo>
                      <a:lnTo>
                        <a:pt x="2646" y="14102"/>
                      </a:lnTo>
                      <a:lnTo>
                        <a:pt x="2362" y="14129"/>
                      </a:lnTo>
                      <a:lnTo>
                        <a:pt x="2096" y="14168"/>
                      </a:lnTo>
                      <a:lnTo>
                        <a:pt x="1811" y="14273"/>
                      </a:lnTo>
                      <a:lnTo>
                        <a:pt x="1545" y="14378"/>
                      </a:lnTo>
                      <a:lnTo>
                        <a:pt x="1314" y="14496"/>
                      </a:lnTo>
                      <a:lnTo>
                        <a:pt x="1065" y="14653"/>
                      </a:lnTo>
                      <a:lnTo>
                        <a:pt x="870" y="14797"/>
                      </a:lnTo>
                      <a:lnTo>
                        <a:pt x="657" y="14981"/>
                      </a:lnTo>
                      <a:lnTo>
                        <a:pt x="497" y="15177"/>
                      </a:lnTo>
                      <a:lnTo>
                        <a:pt x="390" y="15413"/>
                      </a:lnTo>
                      <a:lnTo>
                        <a:pt x="284" y="15636"/>
                      </a:lnTo>
                      <a:lnTo>
                        <a:pt x="248" y="15911"/>
                      </a:lnTo>
                      <a:lnTo>
                        <a:pt x="284" y="16239"/>
                      </a:lnTo>
                      <a:lnTo>
                        <a:pt x="319" y="16566"/>
                      </a:lnTo>
                      <a:lnTo>
                        <a:pt x="497" y="17340"/>
                      </a:lnTo>
                      <a:lnTo>
                        <a:pt x="692" y="18152"/>
                      </a:lnTo>
                      <a:lnTo>
                        <a:pt x="799" y="18559"/>
                      </a:lnTo>
                      <a:lnTo>
                        <a:pt x="905" y="18978"/>
                      </a:lnTo>
                      <a:lnTo>
                        <a:pt x="959" y="19384"/>
                      </a:lnTo>
                      <a:lnTo>
                        <a:pt x="994" y="19791"/>
                      </a:lnTo>
                      <a:lnTo>
                        <a:pt x="994" y="20132"/>
                      </a:lnTo>
                      <a:lnTo>
                        <a:pt x="959" y="20485"/>
                      </a:lnTo>
                      <a:lnTo>
                        <a:pt x="941" y="20669"/>
                      </a:lnTo>
                      <a:lnTo>
                        <a:pt x="870" y="20813"/>
                      </a:lnTo>
                      <a:lnTo>
                        <a:pt x="799" y="20970"/>
                      </a:lnTo>
                      <a:lnTo>
                        <a:pt x="692" y="21088"/>
                      </a:lnTo>
                      <a:lnTo>
                        <a:pt x="1474" y="20997"/>
                      </a:lnTo>
                      <a:lnTo>
                        <a:pt x="2291" y="20866"/>
                      </a:lnTo>
                      <a:lnTo>
                        <a:pt x="3108" y="20787"/>
                      </a:lnTo>
                      <a:lnTo>
                        <a:pt x="3907" y="20721"/>
                      </a:lnTo>
                      <a:lnTo>
                        <a:pt x="4653" y="20695"/>
                      </a:lnTo>
                      <a:lnTo>
                        <a:pt x="5364" y="20695"/>
                      </a:lnTo>
                      <a:lnTo>
                        <a:pt x="5701" y="20721"/>
                      </a:lnTo>
                      <a:lnTo>
                        <a:pt x="6057" y="20761"/>
                      </a:lnTo>
                      <a:lnTo>
                        <a:pt x="6323" y="20813"/>
                      </a:lnTo>
                      <a:lnTo>
                        <a:pt x="6625" y="20892"/>
                      </a:lnTo>
                      <a:close/>
                    </a:path>
                  </a:pathLst>
                </a:custGeom>
                <a:solidFill>
                  <a:srgbClr val="FFBE7D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471149" name="Puzzle2">
                  <a:extLst>
                    <a:ext uri="{FF2B5EF4-FFF2-40B4-BE49-F238E27FC236}">
                      <a16:creationId xmlns:a16="http://schemas.microsoft.com/office/drawing/2014/main" id="{5C7670B8-5926-40E6-9C35-33AEEA2B6863}"/>
                    </a:ext>
                  </a:extLst>
                </p:cNvPr>
                <p:cNvSpPr>
                  <a:spLocks noEditPoints="1" noChangeArrowheads="1"/>
                </p:cNvSpPr>
                <p:nvPr/>
              </p:nvSpPr>
              <p:spPr bwMode="auto">
                <a:xfrm>
                  <a:off x="2880" y="1736"/>
                  <a:ext cx="1778" cy="1379"/>
                </a:xfrm>
                <a:custGeom>
                  <a:avLst/>
                  <a:gdLst>
                    <a:gd name="T0" fmla="*/ 11 w 21600"/>
                    <a:gd name="T1" fmla="*/ 13386 h 21600"/>
                    <a:gd name="T2" fmla="*/ 4202 w 21600"/>
                    <a:gd name="T3" fmla="*/ 21161 h 21600"/>
                    <a:gd name="T4" fmla="*/ 10400 w 21600"/>
                    <a:gd name="T5" fmla="*/ 13909 h 21600"/>
                    <a:gd name="T6" fmla="*/ 16821 w 21600"/>
                    <a:gd name="T7" fmla="*/ 21190 h 21600"/>
                    <a:gd name="T8" fmla="*/ 21600 w 21600"/>
                    <a:gd name="T9" fmla="*/ 15083 h 21600"/>
                    <a:gd name="T10" fmla="*/ 16889 w 21600"/>
                    <a:gd name="T11" fmla="*/ 5739 h 21600"/>
                    <a:gd name="T12" fmla="*/ 10800 w 21600"/>
                    <a:gd name="T13" fmla="*/ 28 h 21600"/>
                    <a:gd name="T14" fmla="*/ 4202 w 21600"/>
                    <a:gd name="T15" fmla="*/ 5894 h 21600"/>
                    <a:gd name="T16" fmla="*/ 5388 w 21600"/>
                    <a:gd name="T17" fmla="*/ 6742 h 21600"/>
                    <a:gd name="T18" fmla="*/ 16177 w 21600"/>
                    <a:gd name="T19" fmla="*/ 20441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4247" y="12354"/>
                      </a:moveTo>
                      <a:lnTo>
                        <a:pt x="4134" y="12468"/>
                      </a:lnTo>
                      <a:lnTo>
                        <a:pt x="4010" y="12581"/>
                      </a:lnTo>
                      <a:lnTo>
                        <a:pt x="3897" y="12637"/>
                      </a:lnTo>
                      <a:lnTo>
                        <a:pt x="3773" y="12694"/>
                      </a:lnTo>
                      <a:lnTo>
                        <a:pt x="3637" y="12694"/>
                      </a:lnTo>
                      <a:lnTo>
                        <a:pt x="3524" y="12694"/>
                      </a:lnTo>
                      <a:lnTo>
                        <a:pt x="3400" y="12665"/>
                      </a:lnTo>
                      <a:lnTo>
                        <a:pt x="3287" y="12609"/>
                      </a:lnTo>
                      <a:lnTo>
                        <a:pt x="3027" y="12496"/>
                      </a:lnTo>
                      <a:lnTo>
                        <a:pt x="2790" y="12340"/>
                      </a:lnTo>
                      <a:lnTo>
                        <a:pt x="2530" y="12142"/>
                      </a:lnTo>
                      <a:lnTo>
                        <a:pt x="2293" y="11987"/>
                      </a:lnTo>
                      <a:lnTo>
                        <a:pt x="2033" y="11817"/>
                      </a:lnTo>
                      <a:lnTo>
                        <a:pt x="1773" y="11676"/>
                      </a:lnTo>
                      <a:lnTo>
                        <a:pt x="1638" y="11662"/>
                      </a:lnTo>
                      <a:lnTo>
                        <a:pt x="1513" y="11634"/>
                      </a:lnTo>
                      <a:lnTo>
                        <a:pt x="1378" y="11634"/>
                      </a:lnTo>
                      <a:lnTo>
                        <a:pt x="1253" y="11634"/>
                      </a:lnTo>
                      <a:lnTo>
                        <a:pt x="1118" y="11662"/>
                      </a:lnTo>
                      <a:lnTo>
                        <a:pt x="971" y="11732"/>
                      </a:lnTo>
                      <a:lnTo>
                        <a:pt x="835" y="11817"/>
                      </a:lnTo>
                      <a:lnTo>
                        <a:pt x="711" y="11959"/>
                      </a:lnTo>
                      <a:lnTo>
                        <a:pt x="553" y="12086"/>
                      </a:lnTo>
                      <a:lnTo>
                        <a:pt x="429" y="12284"/>
                      </a:lnTo>
                      <a:lnTo>
                        <a:pt x="271" y="12524"/>
                      </a:lnTo>
                      <a:lnTo>
                        <a:pt x="146" y="12793"/>
                      </a:lnTo>
                      <a:lnTo>
                        <a:pt x="79" y="12962"/>
                      </a:lnTo>
                      <a:lnTo>
                        <a:pt x="33" y="13146"/>
                      </a:lnTo>
                      <a:lnTo>
                        <a:pt x="11" y="13386"/>
                      </a:lnTo>
                      <a:lnTo>
                        <a:pt x="11" y="13641"/>
                      </a:lnTo>
                      <a:lnTo>
                        <a:pt x="33" y="13881"/>
                      </a:lnTo>
                      <a:lnTo>
                        <a:pt x="101" y="14150"/>
                      </a:lnTo>
                      <a:lnTo>
                        <a:pt x="192" y="14404"/>
                      </a:lnTo>
                      <a:lnTo>
                        <a:pt x="293" y="14645"/>
                      </a:lnTo>
                      <a:lnTo>
                        <a:pt x="451" y="14857"/>
                      </a:lnTo>
                      <a:lnTo>
                        <a:pt x="621" y="15054"/>
                      </a:lnTo>
                      <a:lnTo>
                        <a:pt x="734" y="15125"/>
                      </a:lnTo>
                      <a:lnTo>
                        <a:pt x="835" y="15210"/>
                      </a:lnTo>
                      <a:lnTo>
                        <a:pt x="948" y="15267"/>
                      </a:lnTo>
                      <a:lnTo>
                        <a:pt x="1084" y="15323"/>
                      </a:lnTo>
                      <a:lnTo>
                        <a:pt x="1208" y="15351"/>
                      </a:lnTo>
                      <a:lnTo>
                        <a:pt x="1355" y="15380"/>
                      </a:lnTo>
                      <a:lnTo>
                        <a:pt x="1513" y="15380"/>
                      </a:lnTo>
                      <a:lnTo>
                        <a:pt x="1683" y="15380"/>
                      </a:lnTo>
                      <a:lnTo>
                        <a:pt x="1864" y="15351"/>
                      </a:lnTo>
                      <a:lnTo>
                        <a:pt x="2033" y="15323"/>
                      </a:lnTo>
                      <a:lnTo>
                        <a:pt x="2225" y="15238"/>
                      </a:lnTo>
                      <a:lnTo>
                        <a:pt x="2428" y="15153"/>
                      </a:lnTo>
                      <a:lnTo>
                        <a:pt x="2745" y="15026"/>
                      </a:lnTo>
                      <a:lnTo>
                        <a:pt x="3005" y="14913"/>
                      </a:lnTo>
                      <a:lnTo>
                        <a:pt x="3264" y="14828"/>
                      </a:lnTo>
                      <a:lnTo>
                        <a:pt x="3513" y="14800"/>
                      </a:lnTo>
                      <a:lnTo>
                        <a:pt x="3615" y="14828"/>
                      </a:lnTo>
                      <a:lnTo>
                        <a:pt x="3728" y="14857"/>
                      </a:lnTo>
                      <a:lnTo>
                        <a:pt x="3807" y="14913"/>
                      </a:lnTo>
                      <a:lnTo>
                        <a:pt x="3920" y="14998"/>
                      </a:lnTo>
                      <a:lnTo>
                        <a:pt x="4010" y="15097"/>
                      </a:lnTo>
                      <a:lnTo>
                        <a:pt x="4089" y="15238"/>
                      </a:lnTo>
                      <a:lnTo>
                        <a:pt x="4179" y="15408"/>
                      </a:lnTo>
                      <a:lnTo>
                        <a:pt x="4247" y="15620"/>
                      </a:lnTo>
                      <a:lnTo>
                        <a:pt x="4326" y="15860"/>
                      </a:lnTo>
                      <a:lnTo>
                        <a:pt x="4394" y="16129"/>
                      </a:lnTo>
                      <a:lnTo>
                        <a:pt x="4439" y="16440"/>
                      </a:lnTo>
                      <a:lnTo>
                        <a:pt x="4507" y="16737"/>
                      </a:lnTo>
                      <a:lnTo>
                        <a:pt x="4552" y="17090"/>
                      </a:lnTo>
                      <a:lnTo>
                        <a:pt x="4575" y="17443"/>
                      </a:lnTo>
                      <a:lnTo>
                        <a:pt x="4586" y="17825"/>
                      </a:lnTo>
                      <a:lnTo>
                        <a:pt x="4586" y="18193"/>
                      </a:lnTo>
                      <a:lnTo>
                        <a:pt x="4586" y="18574"/>
                      </a:lnTo>
                      <a:lnTo>
                        <a:pt x="4586" y="18984"/>
                      </a:lnTo>
                      <a:lnTo>
                        <a:pt x="4552" y="19366"/>
                      </a:lnTo>
                      <a:lnTo>
                        <a:pt x="4507" y="19748"/>
                      </a:lnTo>
                      <a:lnTo>
                        <a:pt x="4462" y="20129"/>
                      </a:lnTo>
                      <a:lnTo>
                        <a:pt x="4371" y="20483"/>
                      </a:lnTo>
                      <a:lnTo>
                        <a:pt x="4292" y="20836"/>
                      </a:lnTo>
                      <a:lnTo>
                        <a:pt x="4202" y="21161"/>
                      </a:lnTo>
                      <a:lnTo>
                        <a:pt x="4744" y="21161"/>
                      </a:lnTo>
                      <a:lnTo>
                        <a:pt x="5264" y="21161"/>
                      </a:lnTo>
                      <a:lnTo>
                        <a:pt x="5784" y="21161"/>
                      </a:lnTo>
                      <a:lnTo>
                        <a:pt x="6235" y="21161"/>
                      </a:lnTo>
                      <a:lnTo>
                        <a:pt x="6676" y="21161"/>
                      </a:lnTo>
                      <a:lnTo>
                        <a:pt x="7060" y="21161"/>
                      </a:lnTo>
                      <a:lnTo>
                        <a:pt x="7410" y="21161"/>
                      </a:lnTo>
                      <a:lnTo>
                        <a:pt x="7670" y="21161"/>
                      </a:lnTo>
                      <a:lnTo>
                        <a:pt x="8020" y="21020"/>
                      </a:lnTo>
                      <a:lnTo>
                        <a:pt x="8303" y="20893"/>
                      </a:lnTo>
                      <a:lnTo>
                        <a:pt x="8563" y="20695"/>
                      </a:lnTo>
                      <a:lnTo>
                        <a:pt x="8800" y="20511"/>
                      </a:lnTo>
                      <a:lnTo>
                        <a:pt x="8969" y="20285"/>
                      </a:lnTo>
                      <a:lnTo>
                        <a:pt x="9150" y="20045"/>
                      </a:lnTo>
                      <a:lnTo>
                        <a:pt x="9252" y="19804"/>
                      </a:lnTo>
                      <a:lnTo>
                        <a:pt x="9342" y="19550"/>
                      </a:lnTo>
                      <a:lnTo>
                        <a:pt x="9410" y="19281"/>
                      </a:lnTo>
                      <a:lnTo>
                        <a:pt x="9433" y="19013"/>
                      </a:lnTo>
                      <a:lnTo>
                        <a:pt x="9433" y="18744"/>
                      </a:lnTo>
                      <a:lnTo>
                        <a:pt x="9387" y="18504"/>
                      </a:lnTo>
                      <a:lnTo>
                        <a:pt x="9320" y="18221"/>
                      </a:lnTo>
                      <a:lnTo>
                        <a:pt x="9207" y="17981"/>
                      </a:lnTo>
                      <a:lnTo>
                        <a:pt x="9105" y="17740"/>
                      </a:lnTo>
                      <a:lnTo>
                        <a:pt x="8924" y="17514"/>
                      </a:lnTo>
                      <a:lnTo>
                        <a:pt x="8777" y="17274"/>
                      </a:lnTo>
                      <a:lnTo>
                        <a:pt x="8642" y="17034"/>
                      </a:lnTo>
                      <a:lnTo>
                        <a:pt x="8563" y="16765"/>
                      </a:lnTo>
                      <a:lnTo>
                        <a:pt x="8472" y="16468"/>
                      </a:lnTo>
                      <a:lnTo>
                        <a:pt x="8450" y="16157"/>
                      </a:lnTo>
                      <a:lnTo>
                        <a:pt x="8450" y="15860"/>
                      </a:lnTo>
                      <a:lnTo>
                        <a:pt x="8472" y="15563"/>
                      </a:lnTo>
                      <a:lnTo>
                        <a:pt x="8540" y="15267"/>
                      </a:lnTo>
                      <a:lnTo>
                        <a:pt x="8642" y="14998"/>
                      </a:lnTo>
                      <a:lnTo>
                        <a:pt x="8777" y="14729"/>
                      </a:lnTo>
                      <a:lnTo>
                        <a:pt x="8868" y="14616"/>
                      </a:lnTo>
                      <a:lnTo>
                        <a:pt x="8969" y="14475"/>
                      </a:lnTo>
                      <a:lnTo>
                        <a:pt x="9060" y="14376"/>
                      </a:lnTo>
                      <a:lnTo>
                        <a:pt x="9184" y="14291"/>
                      </a:lnTo>
                      <a:lnTo>
                        <a:pt x="9297" y="14206"/>
                      </a:lnTo>
                      <a:lnTo>
                        <a:pt x="9433" y="14121"/>
                      </a:lnTo>
                      <a:lnTo>
                        <a:pt x="9579" y="14051"/>
                      </a:lnTo>
                      <a:lnTo>
                        <a:pt x="9726" y="13994"/>
                      </a:lnTo>
                      <a:lnTo>
                        <a:pt x="9884" y="13938"/>
                      </a:lnTo>
                      <a:lnTo>
                        <a:pt x="10054" y="13909"/>
                      </a:lnTo>
                      <a:lnTo>
                        <a:pt x="10257" y="13881"/>
                      </a:lnTo>
                      <a:lnTo>
                        <a:pt x="10449" y="13881"/>
                      </a:lnTo>
                      <a:lnTo>
                        <a:pt x="10664" y="13881"/>
                      </a:lnTo>
                      <a:lnTo>
                        <a:pt x="10856" y="13909"/>
                      </a:lnTo>
                      <a:lnTo>
                        <a:pt x="11037" y="13966"/>
                      </a:lnTo>
                      <a:lnTo>
                        <a:pt x="11206" y="14023"/>
                      </a:lnTo>
                      <a:lnTo>
                        <a:pt x="11353" y="14093"/>
                      </a:lnTo>
                      <a:lnTo>
                        <a:pt x="11511" y="14178"/>
                      </a:lnTo>
                      <a:lnTo>
                        <a:pt x="11635" y="14263"/>
                      </a:lnTo>
                      <a:lnTo>
                        <a:pt x="11748" y="14376"/>
                      </a:lnTo>
                      <a:lnTo>
                        <a:pt x="11861" y="14475"/>
                      </a:lnTo>
                      <a:lnTo>
                        <a:pt x="11941" y="14616"/>
                      </a:lnTo>
                      <a:lnTo>
                        <a:pt x="12031" y="14758"/>
                      </a:lnTo>
                      <a:lnTo>
                        <a:pt x="12099" y="14885"/>
                      </a:lnTo>
                      <a:lnTo>
                        <a:pt x="12200" y="15210"/>
                      </a:lnTo>
                      <a:lnTo>
                        <a:pt x="12268" y="15507"/>
                      </a:lnTo>
                      <a:lnTo>
                        <a:pt x="12291" y="15832"/>
                      </a:lnTo>
                      <a:lnTo>
                        <a:pt x="12291" y="16157"/>
                      </a:lnTo>
                      <a:lnTo>
                        <a:pt x="12246" y="16482"/>
                      </a:lnTo>
                      <a:lnTo>
                        <a:pt x="12178" y="16807"/>
                      </a:lnTo>
                      <a:lnTo>
                        <a:pt x="12099" y="17090"/>
                      </a:lnTo>
                      <a:lnTo>
                        <a:pt x="12008" y="17330"/>
                      </a:lnTo>
                      <a:lnTo>
                        <a:pt x="11884" y="17542"/>
                      </a:lnTo>
                      <a:lnTo>
                        <a:pt x="11748" y="17712"/>
                      </a:lnTo>
                      <a:lnTo>
                        <a:pt x="11613" y="17839"/>
                      </a:lnTo>
                      <a:lnTo>
                        <a:pt x="11489" y="18037"/>
                      </a:lnTo>
                      <a:lnTo>
                        <a:pt x="11398" y="18221"/>
                      </a:lnTo>
                      <a:lnTo>
                        <a:pt x="11319" y="18447"/>
                      </a:lnTo>
                      <a:lnTo>
                        <a:pt x="11251" y="18659"/>
                      </a:lnTo>
                      <a:lnTo>
                        <a:pt x="11206" y="18900"/>
                      </a:lnTo>
                      <a:lnTo>
                        <a:pt x="11184" y="19154"/>
                      </a:lnTo>
                      <a:lnTo>
                        <a:pt x="11184" y="19423"/>
                      </a:lnTo>
                      <a:lnTo>
                        <a:pt x="11229" y="19663"/>
                      </a:lnTo>
                      <a:lnTo>
                        <a:pt x="11297" y="19903"/>
                      </a:lnTo>
                      <a:lnTo>
                        <a:pt x="11376" y="20158"/>
                      </a:lnTo>
                      <a:lnTo>
                        <a:pt x="11511" y="20398"/>
                      </a:lnTo>
                      <a:lnTo>
                        <a:pt x="11681" y="20610"/>
                      </a:lnTo>
                      <a:lnTo>
                        <a:pt x="11884" y="20808"/>
                      </a:lnTo>
                      <a:lnTo>
                        <a:pt x="12121" y="20992"/>
                      </a:lnTo>
                      <a:lnTo>
                        <a:pt x="12404" y="21161"/>
                      </a:lnTo>
                      <a:lnTo>
                        <a:pt x="12528" y="21190"/>
                      </a:lnTo>
                      <a:lnTo>
                        <a:pt x="12856" y="21274"/>
                      </a:lnTo>
                      <a:lnTo>
                        <a:pt x="13330" y="21373"/>
                      </a:lnTo>
                      <a:lnTo>
                        <a:pt x="13963" y="21486"/>
                      </a:lnTo>
                      <a:lnTo>
                        <a:pt x="14313" y="21543"/>
                      </a:lnTo>
                      <a:lnTo>
                        <a:pt x="14652" y="21571"/>
                      </a:lnTo>
                      <a:lnTo>
                        <a:pt x="15025" y="21600"/>
                      </a:lnTo>
                      <a:lnTo>
                        <a:pt x="15409" y="21600"/>
                      </a:lnTo>
                      <a:lnTo>
                        <a:pt x="15782" y="21600"/>
                      </a:lnTo>
                      <a:lnTo>
                        <a:pt x="16177" y="21571"/>
                      </a:lnTo>
                      <a:lnTo>
                        <a:pt x="16516" y="21486"/>
                      </a:lnTo>
                      <a:lnTo>
                        <a:pt x="16889" y="21402"/>
                      </a:lnTo>
                      <a:lnTo>
                        <a:pt x="16821" y="21190"/>
                      </a:lnTo>
                      <a:lnTo>
                        <a:pt x="16776" y="20935"/>
                      </a:lnTo>
                      <a:lnTo>
                        <a:pt x="16742" y="20667"/>
                      </a:lnTo>
                      <a:lnTo>
                        <a:pt x="16719" y="20370"/>
                      </a:lnTo>
                      <a:lnTo>
                        <a:pt x="16697" y="19719"/>
                      </a:lnTo>
                      <a:lnTo>
                        <a:pt x="16697" y="19013"/>
                      </a:lnTo>
                      <a:lnTo>
                        <a:pt x="16719" y="18306"/>
                      </a:lnTo>
                      <a:lnTo>
                        <a:pt x="16753" y="17599"/>
                      </a:lnTo>
                      <a:lnTo>
                        <a:pt x="16821" y="16949"/>
                      </a:lnTo>
                      <a:lnTo>
                        <a:pt x="16889" y="16383"/>
                      </a:lnTo>
                      <a:lnTo>
                        <a:pt x="16934" y="16129"/>
                      </a:lnTo>
                      <a:lnTo>
                        <a:pt x="17002" y="15945"/>
                      </a:lnTo>
                      <a:lnTo>
                        <a:pt x="17081" y="15790"/>
                      </a:lnTo>
                      <a:lnTo>
                        <a:pt x="17194" y="15648"/>
                      </a:lnTo>
                      <a:lnTo>
                        <a:pt x="17318" y="15563"/>
                      </a:lnTo>
                      <a:lnTo>
                        <a:pt x="17453" y="15507"/>
                      </a:lnTo>
                      <a:lnTo>
                        <a:pt x="17600" y="15450"/>
                      </a:lnTo>
                      <a:lnTo>
                        <a:pt x="17758" y="15450"/>
                      </a:lnTo>
                      <a:lnTo>
                        <a:pt x="17905" y="15479"/>
                      </a:lnTo>
                      <a:lnTo>
                        <a:pt x="18064" y="15535"/>
                      </a:lnTo>
                      <a:lnTo>
                        <a:pt x="18233" y="15620"/>
                      </a:lnTo>
                      <a:lnTo>
                        <a:pt x="18380" y="15733"/>
                      </a:lnTo>
                      <a:lnTo>
                        <a:pt x="18561" y="15832"/>
                      </a:lnTo>
                      <a:lnTo>
                        <a:pt x="18707" y="15973"/>
                      </a:lnTo>
                      <a:lnTo>
                        <a:pt x="18866" y="16129"/>
                      </a:lnTo>
                      <a:lnTo>
                        <a:pt x="18990" y="16327"/>
                      </a:lnTo>
                      <a:lnTo>
                        <a:pt x="19125" y="16482"/>
                      </a:lnTo>
                      <a:lnTo>
                        <a:pt x="19295" y="16624"/>
                      </a:lnTo>
                      <a:lnTo>
                        <a:pt x="19464" y="16737"/>
                      </a:lnTo>
                      <a:lnTo>
                        <a:pt x="19668" y="16807"/>
                      </a:lnTo>
                      <a:lnTo>
                        <a:pt x="19860" y="16836"/>
                      </a:lnTo>
                      <a:lnTo>
                        <a:pt x="20052" y="16864"/>
                      </a:lnTo>
                      <a:lnTo>
                        <a:pt x="20266" y="16836"/>
                      </a:lnTo>
                      <a:lnTo>
                        <a:pt x="20470" y="16793"/>
                      </a:lnTo>
                      <a:lnTo>
                        <a:pt x="20662" y="16708"/>
                      </a:lnTo>
                      <a:lnTo>
                        <a:pt x="20854" y="16567"/>
                      </a:lnTo>
                      <a:lnTo>
                        <a:pt x="21035" y="16412"/>
                      </a:lnTo>
                      <a:lnTo>
                        <a:pt x="21182" y="16214"/>
                      </a:lnTo>
                      <a:lnTo>
                        <a:pt x="21340" y="16002"/>
                      </a:lnTo>
                      <a:lnTo>
                        <a:pt x="21441" y="15733"/>
                      </a:lnTo>
                      <a:lnTo>
                        <a:pt x="21532" y="15436"/>
                      </a:lnTo>
                      <a:lnTo>
                        <a:pt x="21600" y="15083"/>
                      </a:lnTo>
                      <a:lnTo>
                        <a:pt x="21600" y="14885"/>
                      </a:lnTo>
                      <a:lnTo>
                        <a:pt x="21600" y="14729"/>
                      </a:lnTo>
                      <a:lnTo>
                        <a:pt x="21600" y="14531"/>
                      </a:lnTo>
                      <a:lnTo>
                        <a:pt x="21577" y="14376"/>
                      </a:lnTo>
                      <a:lnTo>
                        <a:pt x="21532" y="14206"/>
                      </a:lnTo>
                      <a:lnTo>
                        <a:pt x="21487" y="14051"/>
                      </a:lnTo>
                      <a:lnTo>
                        <a:pt x="21419" y="13909"/>
                      </a:lnTo>
                      <a:lnTo>
                        <a:pt x="21351" y="13768"/>
                      </a:lnTo>
                      <a:lnTo>
                        <a:pt x="21204" y="13500"/>
                      </a:lnTo>
                      <a:lnTo>
                        <a:pt x="21035" y="13287"/>
                      </a:lnTo>
                      <a:lnTo>
                        <a:pt x="20809" y="13090"/>
                      </a:lnTo>
                      <a:lnTo>
                        <a:pt x="20594" y="12962"/>
                      </a:lnTo>
                      <a:lnTo>
                        <a:pt x="20357" y="12821"/>
                      </a:lnTo>
                      <a:lnTo>
                        <a:pt x="20120" y="12764"/>
                      </a:lnTo>
                      <a:lnTo>
                        <a:pt x="19882" y="12708"/>
                      </a:lnTo>
                      <a:lnTo>
                        <a:pt x="19645" y="12736"/>
                      </a:lnTo>
                      <a:lnTo>
                        <a:pt x="19430" y="12793"/>
                      </a:lnTo>
                      <a:lnTo>
                        <a:pt x="19227" y="12906"/>
                      </a:lnTo>
                      <a:lnTo>
                        <a:pt x="19148" y="12962"/>
                      </a:lnTo>
                      <a:lnTo>
                        <a:pt x="19058" y="13047"/>
                      </a:lnTo>
                      <a:lnTo>
                        <a:pt x="18990" y="13146"/>
                      </a:lnTo>
                      <a:lnTo>
                        <a:pt x="18911" y="13259"/>
                      </a:lnTo>
                      <a:lnTo>
                        <a:pt x="18775" y="13471"/>
                      </a:lnTo>
                      <a:lnTo>
                        <a:pt x="18628" y="13641"/>
                      </a:lnTo>
                      <a:lnTo>
                        <a:pt x="18470" y="13740"/>
                      </a:lnTo>
                      <a:lnTo>
                        <a:pt x="18301" y="13825"/>
                      </a:lnTo>
                      <a:lnTo>
                        <a:pt x="18143" y="13853"/>
                      </a:lnTo>
                      <a:lnTo>
                        <a:pt x="17973" y="13881"/>
                      </a:lnTo>
                      <a:lnTo>
                        <a:pt x="17804" y="13853"/>
                      </a:lnTo>
                      <a:lnTo>
                        <a:pt x="17646" y="13796"/>
                      </a:lnTo>
                      <a:lnTo>
                        <a:pt x="17499" y="13726"/>
                      </a:lnTo>
                      <a:lnTo>
                        <a:pt x="17341" y="13641"/>
                      </a:lnTo>
                      <a:lnTo>
                        <a:pt x="17216" y="13528"/>
                      </a:lnTo>
                      <a:lnTo>
                        <a:pt x="17103" y="13386"/>
                      </a:lnTo>
                      <a:lnTo>
                        <a:pt x="17024" y="13259"/>
                      </a:lnTo>
                      <a:lnTo>
                        <a:pt x="16934" y="13118"/>
                      </a:lnTo>
                      <a:lnTo>
                        <a:pt x="16889" y="12991"/>
                      </a:lnTo>
                      <a:lnTo>
                        <a:pt x="16889" y="12849"/>
                      </a:lnTo>
                      <a:lnTo>
                        <a:pt x="16889" y="12383"/>
                      </a:lnTo>
                      <a:lnTo>
                        <a:pt x="16889" y="11662"/>
                      </a:lnTo>
                      <a:lnTo>
                        <a:pt x="16889" y="10701"/>
                      </a:lnTo>
                      <a:lnTo>
                        <a:pt x="16889" y="9640"/>
                      </a:lnTo>
                      <a:lnTo>
                        <a:pt x="16889" y="8566"/>
                      </a:lnTo>
                      <a:lnTo>
                        <a:pt x="16889" y="7478"/>
                      </a:lnTo>
                      <a:lnTo>
                        <a:pt x="16889" y="6502"/>
                      </a:lnTo>
                      <a:lnTo>
                        <a:pt x="16889" y="5739"/>
                      </a:lnTo>
                      <a:lnTo>
                        <a:pt x="16674" y="5894"/>
                      </a:lnTo>
                      <a:lnTo>
                        <a:pt x="16414" y="6036"/>
                      </a:lnTo>
                      <a:lnTo>
                        <a:pt x="16154" y="6177"/>
                      </a:lnTo>
                      <a:lnTo>
                        <a:pt x="15849" y="6248"/>
                      </a:lnTo>
                      <a:lnTo>
                        <a:pt x="15544" y="6304"/>
                      </a:lnTo>
                      <a:lnTo>
                        <a:pt x="15217" y="6332"/>
                      </a:lnTo>
                      <a:lnTo>
                        <a:pt x="14866" y="6361"/>
                      </a:lnTo>
                      <a:lnTo>
                        <a:pt x="14550" y="6361"/>
                      </a:lnTo>
                      <a:lnTo>
                        <a:pt x="14200" y="6332"/>
                      </a:lnTo>
                      <a:lnTo>
                        <a:pt x="13850" y="6276"/>
                      </a:lnTo>
                      <a:lnTo>
                        <a:pt x="13522" y="6219"/>
                      </a:lnTo>
                      <a:lnTo>
                        <a:pt x="13206" y="6149"/>
                      </a:lnTo>
                      <a:lnTo>
                        <a:pt x="12901" y="6064"/>
                      </a:lnTo>
                      <a:lnTo>
                        <a:pt x="12618" y="5951"/>
                      </a:lnTo>
                      <a:lnTo>
                        <a:pt x="12358" y="5838"/>
                      </a:lnTo>
                      <a:lnTo>
                        <a:pt x="12121" y="5739"/>
                      </a:lnTo>
                      <a:lnTo>
                        <a:pt x="11941" y="5626"/>
                      </a:lnTo>
                      <a:lnTo>
                        <a:pt x="11794" y="5513"/>
                      </a:lnTo>
                      <a:lnTo>
                        <a:pt x="11658" y="5414"/>
                      </a:lnTo>
                      <a:lnTo>
                        <a:pt x="11556" y="5301"/>
                      </a:lnTo>
                      <a:lnTo>
                        <a:pt x="11466" y="5187"/>
                      </a:lnTo>
                      <a:lnTo>
                        <a:pt x="11398" y="5089"/>
                      </a:lnTo>
                      <a:lnTo>
                        <a:pt x="11376" y="4947"/>
                      </a:lnTo>
                      <a:lnTo>
                        <a:pt x="11353" y="4834"/>
                      </a:lnTo>
                      <a:lnTo>
                        <a:pt x="11353" y="4707"/>
                      </a:lnTo>
                      <a:lnTo>
                        <a:pt x="11376" y="4565"/>
                      </a:lnTo>
                      <a:lnTo>
                        <a:pt x="11443" y="4410"/>
                      </a:lnTo>
                      <a:lnTo>
                        <a:pt x="11511" y="4240"/>
                      </a:lnTo>
                      <a:lnTo>
                        <a:pt x="11703" y="3887"/>
                      </a:lnTo>
                      <a:lnTo>
                        <a:pt x="11986" y="3505"/>
                      </a:lnTo>
                      <a:lnTo>
                        <a:pt x="12144" y="3265"/>
                      </a:lnTo>
                      <a:lnTo>
                        <a:pt x="12246" y="3025"/>
                      </a:lnTo>
                      <a:lnTo>
                        <a:pt x="12336" y="2756"/>
                      </a:lnTo>
                      <a:lnTo>
                        <a:pt x="12404" y="2445"/>
                      </a:lnTo>
                      <a:lnTo>
                        <a:pt x="12438" y="2176"/>
                      </a:lnTo>
                      <a:lnTo>
                        <a:pt x="12438" y="1880"/>
                      </a:lnTo>
                      <a:lnTo>
                        <a:pt x="12404" y="1583"/>
                      </a:lnTo>
                      <a:lnTo>
                        <a:pt x="12336" y="1314"/>
                      </a:lnTo>
                      <a:lnTo>
                        <a:pt x="12246" y="1046"/>
                      </a:lnTo>
                      <a:lnTo>
                        <a:pt x="12099" y="791"/>
                      </a:lnTo>
                      <a:lnTo>
                        <a:pt x="12008" y="692"/>
                      </a:lnTo>
                      <a:lnTo>
                        <a:pt x="11918" y="579"/>
                      </a:lnTo>
                      <a:lnTo>
                        <a:pt x="11816" y="466"/>
                      </a:lnTo>
                      <a:lnTo>
                        <a:pt x="11703" y="381"/>
                      </a:lnTo>
                      <a:lnTo>
                        <a:pt x="11579" y="310"/>
                      </a:lnTo>
                      <a:lnTo>
                        <a:pt x="11443" y="226"/>
                      </a:lnTo>
                      <a:lnTo>
                        <a:pt x="11297" y="169"/>
                      </a:lnTo>
                      <a:lnTo>
                        <a:pt x="11138" y="113"/>
                      </a:lnTo>
                      <a:lnTo>
                        <a:pt x="10969" y="56"/>
                      </a:lnTo>
                      <a:lnTo>
                        <a:pt x="10800" y="28"/>
                      </a:lnTo>
                      <a:lnTo>
                        <a:pt x="10619" y="28"/>
                      </a:lnTo>
                      <a:lnTo>
                        <a:pt x="10404" y="28"/>
                      </a:lnTo>
                      <a:lnTo>
                        <a:pt x="10257" y="28"/>
                      </a:lnTo>
                      <a:lnTo>
                        <a:pt x="10076" y="56"/>
                      </a:lnTo>
                      <a:lnTo>
                        <a:pt x="9952" y="84"/>
                      </a:lnTo>
                      <a:lnTo>
                        <a:pt x="9794" y="141"/>
                      </a:lnTo>
                      <a:lnTo>
                        <a:pt x="9692" y="226"/>
                      </a:lnTo>
                      <a:lnTo>
                        <a:pt x="9557" y="282"/>
                      </a:lnTo>
                      <a:lnTo>
                        <a:pt x="9455" y="381"/>
                      </a:lnTo>
                      <a:lnTo>
                        <a:pt x="9365" y="466"/>
                      </a:lnTo>
                      <a:lnTo>
                        <a:pt x="9274" y="579"/>
                      </a:lnTo>
                      <a:lnTo>
                        <a:pt x="9184" y="692"/>
                      </a:lnTo>
                      <a:lnTo>
                        <a:pt x="9128" y="791"/>
                      </a:lnTo>
                      <a:lnTo>
                        <a:pt x="9060" y="932"/>
                      </a:lnTo>
                      <a:lnTo>
                        <a:pt x="8969" y="1201"/>
                      </a:lnTo>
                      <a:lnTo>
                        <a:pt x="8913" y="1498"/>
                      </a:lnTo>
                      <a:lnTo>
                        <a:pt x="8890" y="1795"/>
                      </a:lnTo>
                      <a:lnTo>
                        <a:pt x="8890" y="2120"/>
                      </a:lnTo>
                      <a:lnTo>
                        <a:pt x="8913" y="2445"/>
                      </a:lnTo>
                      <a:lnTo>
                        <a:pt x="8969" y="2756"/>
                      </a:lnTo>
                      <a:lnTo>
                        <a:pt x="9060" y="3081"/>
                      </a:lnTo>
                      <a:lnTo>
                        <a:pt x="9173" y="3378"/>
                      </a:lnTo>
                      <a:lnTo>
                        <a:pt x="9297" y="3647"/>
                      </a:lnTo>
                      <a:lnTo>
                        <a:pt x="9466" y="3887"/>
                      </a:lnTo>
                      <a:lnTo>
                        <a:pt x="9579" y="4085"/>
                      </a:lnTo>
                      <a:lnTo>
                        <a:pt x="9670" y="4269"/>
                      </a:lnTo>
                      <a:lnTo>
                        <a:pt x="9726" y="4467"/>
                      </a:lnTo>
                      <a:lnTo>
                        <a:pt x="9771" y="4650"/>
                      </a:lnTo>
                      <a:lnTo>
                        <a:pt x="9771" y="4834"/>
                      </a:lnTo>
                      <a:lnTo>
                        <a:pt x="9749" y="5032"/>
                      </a:lnTo>
                      <a:lnTo>
                        <a:pt x="9715" y="5216"/>
                      </a:lnTo>
                      <a:lnTo>
                        <a:pt x="9625" y="5385"/>
                      </a:lnTo>
                      <a:lnTo>
                        <a:pt x="9534" y="5513"/>
                      </a:lnTo>
                      <a:lnTo>
                        <a:pt x="9410" y="5626"/>
                      </a:lnTo>
                      <a:lnTo>
                        <a:pt x="9229" y="5710"/>
                      </a:lnTo>
                      <a:lnTo>
                        <a:pt x="9060" y="5767"/>
                      </a:lnTo>
                      <a:lnTo>
                        <a:pt x="8845" y="5767"/>
                      </a:lnTo>
                      <a:lnTo>
                        <a:pt x="8585" y="5739"/>
                      </a:lnTo>
                      <a:lnTo>
                        <a:pt x="8325" y="5654"/>
                      </a:lnTo>
                      <a:lnTo>
                        <a:pt x="8020" y="5513"/>
                      </a:lnTo>
                      <a:lnTo>
                        <a:pt x="7840" y="5442"/>
                      </a:lnTo>
                      <a:lnTo>
                        <a:pt x="7648" y="5385"/>
                      </a:lnTo>
                      <a:lnTo>
                        <a:pt x="7433" y="5329"/>
                      </a:lnTo>
                      <a:lnTo>
                        <a:pt x="7241" y="5301"/>
                      </a:lnTo>
                      <a:lnTo>
                        <a:pt x="6755" y="5301"/>
                      </a:lnTo>
                      <a:lnTo>
                        <a:pt x="6281" y="5329"/>
                      </a:lnTo>
                      <a:lnTo>
                        <a:pt x="5784" y="5385"/>
                      </a:lnTo>
                      <a:lnTo>
                        <a:pt x="5264" y="5498"/>
                      </a:lnTo>
                      <a:lnTo>
                        <a:pt x="4744" y="5597"/>
                      </a:lnTo>
                      <a:lnTo>
                        <a:pt x="4247" y="5739"/>
                      </a:lnTo>
                      <a:lnTo>
                        <a:pt x="4202" y="5894"/>
                      </a:lnTo>
                      <a:lnTo>
                        <a:pt x="4202" y="6191"/>
                      </a:lnTo>
                      <a:lnTo>
                        <a:pt x="4202" y="6545"/>
                      </a:lnTo>
                      <a:lnTo>
                        <a:pt x="4225" y="6954"/>
                      </a:lnTo>
                      <a:lnTo>
                        <a:pt x="4315" y="7930"/>
                      </a:lnTo>
                      <a:lnTo>
                        <a:pt x="4394" y="9018"/>
                      </a:lnTo>
                      <a:lnTo>
                        <a:pt x="4439" y="9570"/>
                      </a:lnTo>
                      <a:lnTo>
                        <a:pt x="4462" y="10107"/>
                      </a:lnTo>
                      <a:lnTo>
                        <a:pt x="4484" y="10630"/>
                      </a:lnTo>
                      <a:lnTo>
                        <a:pt x="4507" y="11082"/>
                      </a:lnTo>
                      <a:lnTo>
                        <a:pt x="4484" y="11520"/>
                      </a:lnTo>
                      <a:lnTo>
                        <a:pt x="4439" y="11874"/>
                      </a:lnTo>
                      <a:lnTo>
                        <a:pt x="4394" y="12029"/>
                      </a:lnTo>
                      <a:lnTo>
                        <a:pt x="4349" y="12171"/>
                      </a:lnTo>
                      <a:lnTo>
                        <a:pt x="4315" y="12284"/>
                      </a:lnTo>
                      <a:lnTo>
                        <a:pt x="4247" y="12354"/>
                      </a:lnTo>
                      <a:close/>
                    </a:path>
                  </a:pathLst>
                </a:custGeom>
                <a:solidFill>
                  <a:srgbClr val="FFFFCC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471150" name="Puzzle4">
                  <a:extLst>
                    <a:ext uri="{FF2B5EF4-FFF2-40B4-BE49-F238E27FC236}">
                      <a16:creationId xmlns:a16="http://schemas.microsoft.com/office/drawing/2014/main" id="{E1ABC371-08AA-430D-B459-70D5F5706128}"/>
                    </a:ext>
                  </a:extLst>
                </p:cNvPr>
                <p:cNvSpPr>
                  <a:spLocks noEditPoints="1" noChangeArrowheads="1"/>
                </p:cNvSpPr>
                <p:nvPr/>
              </p:nvSpPr>
              <p:spPr bwMode="auto">
                <a:xfrm>
                  <a:off x="2192" y="1719"/>
                  <a:ext cx="1072" cy="1763"/>
                </a:xfrm>
                <a:custGeom>
                  <a:avLst/>
                  <a:gdLst>
                    <a:gd name="T0" fmla="*/ 8307 w 21600"/>
                    <a:gd name="T1" fmla="*/ 11593 h 21600"/>
                    <a:gd name="T2" fmla="*/ 453 w 21600"/>
                    <a:gd name="T3" fmla="*/ 16938 h 21600"/>
                    <a:gd name="T4" fmla="*/ 11500 w 21600"/>
                    <a:gd name="T5" fmla="*/ 21600 h 21600"/>
                    <a:gd name="T6" fmla="*/ 20920 w 21600"/>
                    <a:gd name="T7" fmla="*/ 16751 h 21600"/>
                    <a:gd name="T8" fmla="*/ 13972 w 21600"/>
                    <a:gd name="T9" fmla="*/ 10888 h 21600"/>
                    <a:gd name="T10" fmla="*/ 21033 w 21600"/>
                    <a:gd name="T11" fmla="*/ 4716 h 21600"/>
                    <a:gd name="T12" fmla="*/ 11102 w 21600"/>
                    <a:gd name="T13" fmla="*/ 11 h 21600"/>
                    <a:gd name="T14" fmla="*/ 453 w 21600"/>
                    <a:gd name="T15" fmla="*/ 4716 h 21600"/>
                    <a:gd name="T16" fmla="*/ 2076 w 21600"/>
                    <a:gd name="T17" fmla="*/ 5664 h 21600"/>
                    <a:gd name="T18" fmla="*/ 20203 w 21600"/>
                    <a:gd name="T19" fmla="*/ 1598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3813" y="10590"/>
                      </a:moveTo>
                      <a:lnTo>
                        <a:pt x="3927" y="10513"/>
                      </a:lnTo>
                      <a:lnTo>
                        <a:pt x="4078" y="10425"/>
                      </a:lnTo>
                      <a:lnTo>
                        <a:pt x="4210" y="10359"/>
                      </a:lnTo>
                      <a:lnTo>
                        <a:pt x="4361" y="10315"/>
                      </a:lnTo>
                      <a:lnTo>
                        <a:pt x="4682" y="10237"/>
                      </a:lnTo>
                      <a:lnTo>
                        <a:pt x="5041" y="10193"/>
                      </a:lnTo>
                      <a:lnTo>
                        <a:pt x="5456" y="10171"/>
                      </a:lnTo>
                      <a:lnTo>
                        <a:pt x="5853" y="10193"/>
                      </a:lnTo>
                      <a:lnTo>
                        <a:pt x="6249" y="10260"/>
                      </a:lnTo>
                      <a:lnTo>
                        <a:pt x="6646" y="10337"/>
                      </a:lnTo>
                      <a:lnTo>
                        <a:pt x="7004" y="10469"/>
                      </a:lnTo>
                      <a:lnTo>
                        <a:pt x="7363" y="10612"/>
                      </a:lnTo>
                      <a:lnTo>
                        <a:pt x="7665" y="10788"/>
                      </a:lnTo>
                      <a:lnTo>
                        <a:pt x="7911" y="10998"/>
                      </a:lnTo>
                      <a:lnTo>
                        <a:pt x="8024" y="11097"/>
                      </a:lnTo>
                      <a:lnTo>
                        <a:pt x="8137" y="11207"/>
                      </a:lnTo>
                      <a:lnTo>
                        <a:pt x="8194" y="11340"/>
                      </a:lnTo>
                      <a:lnTo>
                        <a:pt x="8269" y="11461"/>
                      </a:lnTo>
                      <a:lnTo>
                        <a:pt x="8307" y="11593"/>
                      </a:lnTo>
                      <a:lnTo>
                        <a:pt x="8307" y="11714"/>
                      </a:lnTo>
                      <a:lnTo>
                        <a:pt x="8307" y="11868"/>
                      </a:lnTo>
                      <a:lnTo>
                        <a:pt x="8307" y="12012"/>
                      </a:lnTo>
                      <a:lnTo>
                        <a:pt x="8194" y="12265"/>
                      </a:lnTo>
                      <a:lnTo>
                        <a:pt x="8062" y="12519"/>
                      </a:lnTo>
                      <a:lnTo>
                        <a:pt x="7873" y="12706"/>
                      </a:lnTo>
                      <a:lnTo>
                        <a:pt x="7627" y="12904"/>
                      </a:lnTo>
                      <a:lnTo>
                        <a:pt x="7363" y="13048"/>
                      </a:lnTo>
                      <a:lnTo>
                        <a:pt x="7080" y="13180"/>
                      </a:lnTo>
                      <a:lnTo>
                        <a:pt x="6759" y="13257"/>
                      </a:lnTo>
                      <a:lnTo>
                        <a:pt x="6419" y="13345"/>
                      </a:lnTo>
                      <a:lnTo>
                        <a:pt x="6098" y="13389"/>
                      </a:lnTo>
                      <a:lnTo>
                        <a:pt x="5739" y="13389"/>
                      </a:lnTo>
                      <a:lnTo>
                        <a:pt x="5418" y="13389"/>
                      </a:lnTo>
                      <a:lnTo>
                        <a:pt x="5079" y="13345"/>
                      </a:lnTo>
                      <a:lnTo>
                        <a:pt x="4758" y="13301"/>
                      </a:lnTo>
                      <a:lnTo>
                        <a:pt x="4474" y="13213"/>
                      </a:lnTo>
                      <a:lnTo>
                        <a:pt x="4172" y="13114"/>
                      </a:lnTo>
                      <a:lnTo>
                        <a:pt x="3965" y="12982"/>
                      </a:lnTo>
                      <a:lnTo>
                        <a:pt x="3738" y="12838"/>
                      </a:lnTo>
                      <a:lnTo>
                        <a:pt x="3493" y="12706"/>
                      </a:lnTo>
                      <a:lnTo>
                        <a:pt x="3228" y="12607"/>
                      </a:lnTo>
                      <a:lnTo>
                        <a:pt x="2945" y="12519"/>
                      </a:lnTo>
                      <a:lnTo>
                        <a:pt x="2700" y="12431"/>
                      </a:lnTo>
                      <a:lnTo>
                        <a:pt x="2397" y="12375"/>
                      </a:lnTo>
                      <a:lnTo>
                        <a:pt x="2152" y="12331"/>
                      </a:lnTo>
                      <a:lnTo>
                        <a:pt x="1888" y="12309"/>
                      </a:lnTo>
                      <a:lnTo>
                        <a:pt x="1642" y="12309"/>
                      </a:lnTo>
                      <a:lnTo>
                        <a:pt x="1397" y="12331"/>
                      </a:lnTo>
                      <a:lnTo>
                        <a:pt x="1170" y="12397"/>
                      </a:lnTo>
                      <a:lnTo>
                        <a:pt x="962" y="12453"/>
                      </a:lnTo>
                      <a:lnTo>
                        <a:pt x="774" y="12563"/>
                      </a:lnTo>
                      <a:lnTo>
                        <a:pt x="623" y="12684"/>
                      </a:lnTo>
                      <a:lnTo>
                        <a:pt x="528" y="12838"/>
                      </a:lnTo>
                      <a:lnTo>
                        <a:pt x="453" y="13026"/>
                      </a:lnTo>
                      <a:lnTo>
                        <a:pt x="339" y="13477"/>
                      </a:lnTo>
                      <a:lnTo>
                        <a:pt x="226" y="13984"/>
                      </a:lnTo>
                      <a:lnTo>
                        <a:pt x="151" y="14535"/>
                      </a:lnTo>
                      <a:lnTo>
                        <a:pt x="113" y="15075"/>
                      </a:lnTo>
                      <a:lnTo>
                        <a:pt x="113" y="15626"/>
                      </a:lnTo>
                      <a:lnTo>
                        <a:pt x="151" y="16133"/>
                      </a:lnTo>
                      <a:lnTo>
                        <a:pt x="188" y="16376"/>
                      </a:lnTo>
                      <a:lnTo>
                        <a:pt x="264" y="16585"/>
                      </a:lnTo>
                      <a:lnTo>
                        <a:pt x="339" y="16773"/>
                      </a:lnTo>
                      <a:lnTo>
                        <a:pt x="453" y="16938"/>
                      </a:lnTo>
                      <a:lnTo>
                        <a:pt x="1095" y="16883"/>
                      </a:lnTo>
                      <a:lnTo>
                        <a:pt x="1963" y="16795"/>
                      </a:lnTo>
                      <a:lnTo>
                        <a:pt x="2945" y="16751"/>
                      </a:lnTo>
                      <a:lnTo>
                        <a:pt x="3965" y="16706"/>
                      </a:lnTo>
                      <a:lnTo>
                        <a:pt x="5022" y="16684"/>
                      </a:lnTo>
                      <a:lnTo>
                        <a:pt x="5947" y="16684"/>
                      </a:lnTo>
                      <a:lnTo>
                        <a:pt x="6759" y="16706"/>
                      </a:lnTo>
                      <a:lnTo>
                        <a:pt x="7363" y="16751"/>
                      </a:lnTo>
                      <a:lnTo>
                        <a:pt x="7948" y="16839"/>
                      </a:lnTo>
                      <a:lnTo>
                        <a:pt x="8458" y="16916"/>
                      </a:lnTo>
                      <a:lnTo>
                        <a:pt x="8893" y="17026"/>
                      </a:lnTo>
                      <a:lnTo>
                        <a:pt x="9289" y="17158"/>
                      </a:lnTo>
                      <a:lnTo>
                        <a:pt x="9572" y="17280"/>
                      </a:lnTo>
                      <a:lnTo>
                        <a:pt x="9799" y="17412"/>
                      </a:lnTo>
                      <a:lnTo>
                        <a:pt x="9969" y="17555"/>
                      </a:lnTo>
                      <a:lnTo>
                        <a:pt x="10120" y="17687"/>
                      </a:lnTo>
                      <a:lnTo>
                        <a:pt x="10158" y="17831"/>
                      </a:lnTo>
                      <a:lnTo>
                        <a:pt x="10195" y="17974"/>
                      </a:lnTo>
                      <a:lnTo>
                        <a:pt x="10158" y="18128"/>
                      </a:lnTo>
                      <a:lnTo>
                        <a:pt x="10082" y="18271"/>
                      </a:lnTo>
                      <a:lnTo>
                        <a:pt x="9969" y="18426"/>
                      </a:lnTo>
                      <a:lnTo>
                        <a:pt x="9837" y="18569"/>
                      </a:lnTo>
                      <a:lnTo>
                        <a:pt x="9648" y="18701"/>
                      </a:lnTo>
                      <a:lnTo>
                        <a:pt x="9440" y="18822"/>
                      </a:lnTo>
                      <a:lnTo>
                        <a:pt x="9213" y="18999"/>
                      </a:lnTo>
                      <a:lnTo>
                        <a:pt x="9044" y="19186"/>
                      </a:lnTo>
                      <a:lnTo>
                        <a:pt x="8893" y="19395"/>
                      </a:lnTo>
                      <a:lnTo>
                        <a:pt x="8817" y="19627"/>
                      </a:lnTo>
                      <a:lnTo>
                        <a:pt x="8779" y="19858"/>
                      </a:lnTo>
                      <a:lnTo>
                        <a:pt x="8779" y="20112"/>
                      </a:lnTo>
                      <a:lnTo>
                        <a:pt x="8855" y="20354"/>
                      </a:lnTo>
                      <a:lnTo>
                        <a:pt x="8968" y="20586"/>
                      </a:lnTo>
                      <a:lnTo>
                        <a:pt x="9138" y="20817"/>
                      </a:lnTo>
                      <a:lnTo>
                        <a:pt x="9365" y="21026"/>
                      </a:lnTo>
                      <a:lnTo>
                        <a:pt x="9610" y="21192"/>
                      </a:lnTo>
                      <a:lnTo>
                        <a:pt x="9950" y="21368"/>
                      </a:lnTo>
                      <a:lnTo>
                        <a:pt x="10120" y="21445"/>
                      </a:lnTo>
                      <a:lnTo>
                        <a:pt x="10346" y="21511"/>
                      </a:lnTo>
                      <a:lnTo>
                        <a:pt x="10516" y="21555"/>
                      </a:lnTo>
                      <a:lnTo>
                        <a:pt x="10743" y="21600"/>
                      </a:lnTo>
                      <a:lnTo>
                        <a:pt x="10988" y="21644"/>
                      </a:lnTo>
                      <a:lnTo>
                        <a:pt x="11215" y="21666"/>
                      </a:lnTo>
                      <a:lnTo>
                        <a:pt x="11498" y="21666"/>
                      </a:lnTo>
                      <a:lnTo>
                        <a:pt x="11762" y="21666"/>
                      </a:lnTo>
                      <a:lnTo>
                        <a:pt x="12253" y="21644"/>
                      </a:lnTo>
                      <a:lnTo>
                        <a:pt x="12763" y="21577"/>
                      </a:lnTo>
                      <a:lnTo>
                        <a:pt x="13197" y="21467"/>
                      </a:lnTo>
                      <a:lnTo>
                        <a:pt x="13556" y="21346"/>
                      </a:lnTo>
                      <a:lnTo>
                        <a:pt x="13896" y="21192"/>
                      </a:lnTo>
                      <a:lnTo>
                        <a:pt x="14179" y="21026"/>
                      </a:lnTo>
                      <a:lnTo>
                        <a:pt x="14444" y="20839"/>
                      </a:lnTo>
                      <a:lnTo>
                        <a:pt x="14576" y="20641"/>
                      </a:lnTo>
                      <a:lnTo>
                        <a:pt x="14727" y="20431"/>
                      </a:lnTo>
                      <a:lnTo>
                        <a:pt x="14765" y="20200"/>
                      </a:lnTo>
                      <a:lnTo>
                        <a:pt x="14802" y="19991"/>
                      </a:lnTo>
                      <a:lnTo>
                        <a:pt x="14727" y="19759"/>
                      </a:lnTo>
                      <a:lnTo>
                        <a:pt x="14613" y="19550"/>
                      </a:lnTo>
                      <a:lnTo>
                        <a:pt x="14444" y="19307"/>
                      </a:lnTo>
                      <a:lnTo>
                        <a:pt x="14217" y="19098"/>
                      </a:lnTo>
                      <a:lnTo>
                        <a:pt x="13934" y="18911"/>
                      </a:lnTo>
                      <a:lnTo>
                        <a:pt x="13669" y="18745"/>
                      </a:lnTo>
                      <a:lnTo>
                        <a:pt x="13462" y="18547"/>
                      </a:lnTo>
                      <a:lnTo>
                        <a:pt x="13311" y="18337"/>
                      </a:lnTo>
                      <a:lnTo>
                        <a:pt x="13197" y="18150"/>
                      </a:lnTo>
                      <a:lnTo>
                        <a:pt x="13122" y="17941"/>
                      </a:lnTo>
                      <a:lnTo>
                        <a:pt x="13122" y="17720"/>
                      </a:lnTo>
                      <a:lnTo>
                        <a:pt x="13122" y="17533"/>
                      </a:lnTo>
                      <a:lnTo>
                        <a:pt x="13197" y="17346"/>
                      </a:lnTo>
                      <a:lnTo>
                        <a:pt x="13273" y="17158"/>
                      </a:lnTo>
                      <a:lnTo>
                        <a:pt x="13386" y="16982"/>
                      </a:lnTo>
                      <a:lnTo>
                        <a:pt x="13537" y="16839"/>
                      </a:lnTo>
                      <a:lnTo>
                        <a:pt x="13707" y="16706"/>
                      </a:lnTo>
                      <a:lnTo>
                        <a:pt x="13896" y="16607"/>
                      </a:lnTo>
                      <a:lnTo>
                        <a:pt x="14104" y="16519"/>
                      </a:lnTo>
                      <a:lnTo>
                        <a:pt x="14330" y="16453"/>
                      </a:lnTo>
                      <a:lnTo>
                        <a:pt x="14538" y="16431"/>
                      </a:lnTo>
                      <a:lnTo>
                        <a:pt x="14897" y="16453"/>
                      </a:lnTo>
                      <a:lnTo>
                        <a:pt x="15406" y="16497"/>
                      </a:lnTo>
                      <a:lnTo>
                        <a:pt x="16105" y="16541"/>
                      </a:lnTo>
                      <a:lnTo>
                        <a:pt x="16898" y="16607"/>
                      </a:lnTo>
                      <a:lnTo>
                        <a:pt x="17804" y="16651"/>
                      </a:lnTo>
                      <a:lnTo>
                        <a:pt x="18786" y="16684"/>
                      </a:lnTo>
                      <a:lnTo>
                        <a:pt x="19844" y="16728"/>
                      </a:lnTo>
                      <a:lnTo>
                        <a:pt x="20920" y="16751"/>
                      </a:lnTo>
                      <a:lnTo>
                        <a:pt x="21109" y="16497"/>
                      </a:lnTo>
                      <a:lnTo>
                        <a:pt x="21241" y="16222"/>
                      </a:lnTo>
                      <a:lnTo>
                        <a:pt x="21392" y="15946"/>
                      </a:lnTo>
                      <a:lnTo>
                        <a:pt x="21467" y="15648"/>
                      </a:lnTo>
                      <a:lnTo>
                        <a:pt x="21543" y="15351"/>
                      </a:lnTo>
                      <a:lnTo>
                        <a:pt x="21618" y="15042"/>
                      </a:lnTo>
                      <a:lnTo>
                        <a:pt x="21618" y="14745"/>
                      </a:lnTo>
                      <a:lnTo>
                        <a:pt x="21618" y="14447"/>
                      </a:lnTo>
                      <a:lnTo>
                        <a:pt x="21618" y="14150"/>
                      </a:lnTo>
                      <a:lnTo>
                        <a:pt x="21581" y="13852"/>
                      </a:lnTo>
                      <a:lnTo>
                        <a:pt x="21505" y="13577"/>
                      </a:lnTo>
                      <a:lnTo>
                        <a:pt x="21430" y="13301"/>
                      </a:lnTo>
                      <a:lnTo>
                        <a:pt x="21354" y="13048"/>
                      </a:lnTo>
                      <a:lnTo>
                        <a:pt x="21241" y="12816"/>
                      </a:lnTo>
                      <a:lnTo>
                        <a:pt x="21146" y="12607"/>
                      </a:lnTo>
                      <a:lnTo>
                        <a:pt x="21033" y="12431"/>
                      </a:lnTo>
                      <a:lnTo>
                        <a:pt x="20920" y="12265"/>
                      </a:lnTo>
                      <a:lnTo>
                        <a:pt x="20769" y="12144"/>
                      </a:lnTo>
                      <a:lnTo>
                        <a:pt x="20637" y="12034"/>
                      </a:lnTo>
                      <a:lnTo>
                        <a:pt x="20486" y="11946"/>
                      </a:lnTo>
                      <a:lnTo>
                        <a:pt x="20297" y="11891"/>
                      </a:lnTo>
                      <a:lnTo>
                        <a:pt x="20165" y="11846"/>
                      </a:lnTo>
                      <a:lnTo>
                        <a:pt x="19976" y="11824"/>
                      </a:lnTo>
                      <a:lnTo>
                        <a:pt x="19806" y="11802"/>
                      </a:lnTo>
                      <a:lnTo>
                        <a:pt x="19390" y="11824"/>
                      </a:lnTo>
                      <a:lnTo>
                        <a:pt x="18956" y="11891"/>
                      </a:lnTo>
                      <a:lnTo>
                        <a:pt x="18503" y="11968"/>
                      </a:lnTo>
                      <a:lnTo>
                        <a:pt x="17993" y="12078"/>
                      </a:lnTo>
                      <a:lnTo>
                        <a:pt x="17653" y="12144"/>
                      </a:lnTo>
                      <a:lnTo>
                        <a:pt x="17332" y="12199"/>
                      </a:lnTo>
                      <a:lnTo>
                        <a:pt x="17049" y="12221"/>
                      </a:lnTo>
                      <a:lnTo>
                        <a:pt x="16747" y="12243"/>
                      </a:lnTo>
                      <a:lnTo>
                        <a:pt x="16464" y="12243"/>
                      </a:lnTo>
                      <a:lnTo>
                        <a:pt x="16218" y="12243"/>
                      </a:lnTo>
                      <a:lnTo>
                        <a:pt x="15992" y="12221"/>
                      </a:lnTo>
                      <a:lnTo>
                        <a:pt x="15746" y="12199"/>
                      </a:lnTo>
                      <a:lnTo>
                        <a:pt x="15520" y="12155"/>
                      </a:lnTo>
                      <a:lnTo>
                        <a:pt x="15350" y="12122"/>
                      </a:lnTo>
                      <a:lnTo>
                        <a:pt x="15161" y="12056"/>
                      </a:lnTo>
                      <a:lnTo>
                        <a:pt x="14972" y="11990"/>
                      </a:lnTo>
                      <a:lnTo>
                        <a:pt x="14689" y="11846"/>
                      </a:lnTo>
                      <a:lnTo>
                        <a:pt x="14444" y="11670"/>
                      </a:lnTo>
                      <a:lnTo>
                        <a:pt x="14255" y="11483"/>
                      </a:lnTo>
                      <a:lnTo>
                        <a:pt x="14104" y="11295"/>
                      </a:lnTo>
                      <a:lnTo>
                        <a:pt x="14028" y="11086"/>
                      </a:lnTo>
                      <a:lnTo>
                        <a:pt x="13972" y="10888"/>
                      </a:lnTo>
                      <a:lnTo>
                        <a:pt x="13972" y="10700"/>
                      </a:lnTo>
                      <a:lnTo>
                        <a:pt x="14009" y="10513"/>
                      </a:lnTo>
                      <a:lnTo>
                        <a:pt x="14066" y="10359"/>
                      </a:lnTo>
                      <a:lnTo>
                        <a:pt x="14179" y="10215"/>
                      </a:lnTo>
                      <a:lnTo>
                        <a:pt x="14406" y="10006"/>
                      </a:lnTo>
                      <a:lnTo>
                        <a:pt x="14651" y="9830"/>
                      </a:lnTo>
                      <a:lnTo>
                        <a:pt x="14878" y="9686"/>
                      </a:lnTo>
                      <a:lnTo>
                        <a:pt x="15123" y="9554"/>
                      </a:lnTo>
                      <a:lnTo>
                        <a:pt x="15350" y="9477"/>
                      </a:lnTo>
                      <a:lnTo>
                        <a:pt x="15558" y="9411"/>
                      </a:lnTo>
                      <a:lnTo>
                        <a:pt x="15803" y="9345"/>
                      </a:lnTo>
                      <a:lnTo>
                        <a:pt x="16030" y="9323"/>
                      </a:lnTo>
                      <a:lnTo>
                        <a:pt x="16256" y="9301"/>
                      </a:lnTo>
                      <a:lnTo>
                        <a:pt x="16464" y="9323"/>
                      </a:lnTo>
                      <a:lnTo>
                        <a:pt x="16690" y="9345"/>
                      </a:lnTo>
                      <a:lnTo>
                        <a:pt x="16898" y="9367"/>
                      </a:lnTo>
                      <a:lnTo>
                        <a:pt x="17332" y="9477"/>
                      </a:lnTo>
                      <a:lnTo>
                        <a:pt x="17767" y="9598"/>
                      </a:lnTo>
                      <a:lnTo>
                        <a:pt x="18163" y="9731"/>
                      </a:lnTo>
                      <a:lnTo>
                        <a:pt x="18597" y="9874"/>
                      </a:lnTo>
                      <a:lnTo>
                        <a:pt x="18994" y="10006"/>
                      </a:lnTo>
                      <a:lnTo>
                        <a:pt x="19428" y="10083"/>
                      </a:lnTo>
                      <a:lnTo>
                        <a:pt x="19617" y="10127"/>
                      </a:lnTo>
                      <a:lnTo>
                        <a:pt x="19844" y="10149"/>
                      </a:lnTo>
                      <a:lnTo>
                        <a:pt x="20013" y="10149"/>
                      </a:lnTo>
                      <a:lnTo>
                        <a:pt x="20240" y="10127"/>
                      </a:lnTo>
                      <a:lnTo>
                        <a:pt x="20410" y="10105"/>
                      </a:lnTo>
                      <a:lnTo>
                        <a:pt x="20637" y="10061"/>
                      </a:lnTo>
                      <a:lnTo>
                        <a:pt x="20844" y="9984"/>
                      </a:lnTo>
                      <a:lnTo>
                        <a:pt x="21033" y="9896"/>
                      </a:lnTo>
                      <a:lnTo>
                        <a:pt x="21146" y="9830"/>
                      </a:lnTo>
                      <a:lnTo>
                        <a:pt x="21203" y="9753"/>
                      </a:lnTo>
                      <a:lnTo>
                        <a:pt x="21279" y="9642"/>
                      </a:lnTo>
                      <a:lnTo>
                        <a:pt x="21354" y="9521"/>
                      </a:lnTo>
                      <a:lnTo>
                        <a:pt x="21430" y="9246"/>
                      </a:lnTo>
                      <a:lnTo>
                        <a:pt x="21430" y="8904"/>
                      </a:lnTo>
                      <a:lnTo>
                        <a:pt x="21430" y="8540"/>
                      </a:lnTo>
                      <a:lnTo>
                        <a:pt x="21392" y="8144"/>
                      </a:lnTo>
                      <a:lnTo>
                        <a:pt x="21354" y="7714"/>
                      </a:lnTo>
                      <a:lnTo>
                        <a:pt x="21279" y="7295"/>
                      </a:lnTo>
                      <a:lnTo>
                        <a:pt x="21146" y="6446"/>
                      </a:lnTo>
                      <a:lnTo>
                        <a:pt x="20995" y="5686"/>
                      </a:lnTo>
                      <a:lnTo>
                        <a:pt x="20958" y="5366"/>
                      </a:lnTo>
                      <a:lnTo>
                        <a:pt x="20958" y="5091"/>
                      </a:lnTo>
                      <a:lnTo>
                        <a:pt x="20958" y="4860"/>
                      </a:lnTo>
                      <a:lnTo>
                        <a:pt x="21033" y="4716"/>
                      </a:lnTo>
                      <a:lnTo>
                        <a:pt x="20637" y="4860"/>
                      </a:lnTo>
                      <a:lnTo>
                        <a:pt x="20127" y="4992"/>
                      </a:lnTo>
                      <a:lnTo>
                        <a:pt x="19617" y="5069"/>
                      </a:lnTo>
                      <a:lnTo>
                        <a:pt x="19032" y="5157"/>
                      </a:lnTo>
                      <a:lnTo>
                        <a:pt x="18465" y="5201"/>
                      </a:lnTo>
                      <a:lnTo>
                        <a:pt x="17842" y="5245"/>
                      </a:lnTo>
                      <a:lnTo>
                        <a:pt x="17219" y="5267"/>
                      </a:lnTo>
                      <a:lnTo>
                        <a:pt x="16615" y="5267"/>
                      </a:lnTo>
                      <a:lnTo>
                        <a:pt x="15992" y="5245"/>
                      </a:lnTo>
                      <a:lnTo>
                        <a:pt x="15369" y="5201"/>
                      </a:lnTo>
                      <a:lnTo>
                        <a:pt x="14840" y="5157"/>
                      </a:lnTo>
                      <a:lnTo>
                        <a:pt x="14293" y="5091"/>
                      </a:lnTo>
                      <a:lnTo>
                        <a:pt x="13783" y="5014"/>
                      </a:lnTo>
                      <a:lnTo>
                        <a:pt x="13386" y="4926"/>
                      </a:lnTo>
                      <a:lnTo>
                        <a:pt x="13027" y="4815"/>
                      </a:lnTo>
                      <a:lnTo>
                        <a:pt x="12725" y="4716"/>
                      </a:lnTo>
                      <a:lnTo>
                        <a:pt x="12480" y="4606"/>
                      </a:lnTo>
                      <a:lnTo>
                        <a:pt x="12291" y="4496"/>
                      </a:lnTo>
                      <a:lnTo>
                        <a:pt x="12197" y="4397"/>
                      </a:lnTo>
                      <a:lnTo>
                        <a:pt x="12083" y="4286"/>
                      </a:lnTo>
                      <a:lnTo>
                        <a:pt x="12046" y="4187"/>
                      </a:lnTo>
                      <a:lnTo>
                        <a:pt x="12008" y="4077"/>
                      </a:lnTo>
                      <a:lnTo>
                        <a:pt x="12046" y="3967"/>
                      </a:lnTo>
                      <a:lnTo>
                        <a:pt x="12121" y="3868"/>
                      </a:lnTo>
                      <a:lnTo>
                        <a:pt x="12197" y="3735"/>
                      </a:lnTo>
                      <a:lnTo>
                        <a:pt x="12291" y="3614"/>
                      </a:lnTo>
                      <a:lnTo>
                        <a:pt x="12442" y="3482"/>
                      </a:lnTo>
                      <a:lnTo>
                        <a:pt x="12631" y="3361"/>
                      </a:lnTo>
                      <a:lnTo>
                        <a:pt x="13065" y="3085"/>
                      </a:lnTo>
                      <a:lnTo>
                        <a:pt x="13537" y="2766"/>
                      </a:lnTo>
                      <a:lnTo>
                        <a:pt x="13783" y="2578"/>
                      </a:lnTo>
                      <a:lnTo>
                        <a:pt x="13934" y="2380"/>
                      </a:lnTo>
                      <a:lnTo>
                        <a:pt x="14028" y="2171"/>
                      </a:lnTo>
                      <a:lnTo>
                        <a:pt x="14104" y="1961"/>
                      </a:lnTo>
                      <a:lnTo>
                        <a:pt x="14104" y="1730"/>
                      </a:lnTo>
                      <a:lnTo>
                        <a:pt x="14066" y="1498"/>
                      </a:lnTo>
                      <a:lnTo>
                        <a:pt x="13972" y="1267"/>
                      </a:lnTo>
                      <a:lnTo>
                        <a:pt x="13820" y="1057"/>
                      </a:lnTo>
                      <a:lnTo>
                        <a:pt x="13594" y="837"/>
                      </a:lnTo>
                      <a:lnTo>
                        <a:pt x="13386" y="628"/>
                      </a:lnTo>
                      <a:lnTo>
                        <a:pt x="13103" y="462"/>
                      </a:lnTo>
                      <a:lnTo>
                        <a:pt x="12763" y="308"/>
                      </a:lnTo>
                      <a:lnTo>
                        <a:pt x="12404" y="187"/>
                      </a:lnTo>
                      <a:lnTo>
                        <a:pt x="12008" y="77"/>
                      </a:lnTo>
                      <a:lnTo>
                        <a:pt x="11574" y="33"/>
                      </a:lnTo>
                      <a:lnTo>
                        <a:pt x="11102" y="11"/>
                      </a:lnTo>
                      <a:lnTo>
                        <a:pt x="10667" y="11"/>
                      </a:lnTo>
                      <a:lnTo>
                        <a:pt x="10233" y="77"/>
                      </a:lnTo>
                      <a:lnTo>
                        <a:pt x="9837" y="187"/>
                      </a:lnTo>
                      <a:lnTo>
                        <a:pt x="9440" y="286"/>
                      </a:lnTo>
                      <a:lnTo>
                        <a:pt x="9062" y="462"/>
                      </a:lnTo>
                      <a:lnTo>
                        <a:pt x="8741" y="628"/>
                      </a:lnTo>
                      <a:lnTo>
                        <a:pt x="8458" y="815"/>
                      </a:lnTo>
                      <a:lnTo>
                        <a:pt x="8232" y="1035"/>
                      </a:lnTo>
                      <a:lnTo>
                        <a:pt x="8062" y="1245"/>
                      </a:lnTo>
                      <a:lnTo>
                        <a:pt x="7911" y="1476"/>
                      </a:lnTo>
                      <a:lnTo>
                        <a:pt x="7835" y="1708"/>
                      </a:lnTo>
                      <a:lnTo>
                        <a:pt x="7797" y="1961"/>
                      </a:lnTo>
                      <a:lnTo>
                        <a:pt x="7835" y="2193"/>
                      </a:lnTo>
                      <a:lnTo>
                        <a:pt x="7948" y="2402"/>
                      </a:lnTo>
                      <a:lnTo>
                        <a:pt x="8062" y="2534"/>
                      </a:lnTo>
                      <a:lnTo>
                        <a:pt x="8175" y="2644"/>
                      </a:lnTo>
                      <a:lnTo>
                        <a:pt x="8269" y="2744"/>
                      </a:lnTo>
                      <a:lnTo>
                        <a:pt x="8420" y="2832"/>
                      </a:lnTo>
                      <a:lnTo>
                        <a:pt x="8704" y="3019"/>
                      </a:lnTo>
                      <a:lnTo>
                        <a:pt x="8968" y="3206"/>
                      </a:lnTo>
                      <a:lnTo>
                        <a:pt x="9138" y="3405"/>
                      </a:lnTo>
                      <a:lnTo>
                        <a:pt x="9327" y="3570"/>
                      </a:lnTo>
                      <a:lnTo>
                        <a:pt x="9440" y="3735"/>
                      </a:lnTo>
                      <a:lnTo>
                        <a:pt x="9516" y="3890"/>
                      </a:lnTo>
                      <a:lnTo>
                        <a:pt x="9534" y="4033"/>
                      </a:lnTo>
                      <a:lnTo>
                        <a:pt x="9534" y="4165"/>
                      </a:lnTo>
                      <a:lnTo>
                        <a:pt x="9516" y="4286"/>
                      </a:lnTo>
                      <a:lnTo>
                        <a:pt x="9440" y="4397"/>
                      </a:lnTo>
                      <a:lnTo>
                        <a:pt x="9327" y="4496"/>
                      </a:lnTo>
                      <a:lnTo>
                        <a:pt x="9176" y="4562"/>
                      </a:lnTo>
                      <a:lnTo>
                        <a:pt x="9006" y="4628"/>
                      </a:lnTo>
                      <a:lnTo>
                        <a:pt x="8779" y="4694"/>
                      </a:lnTo>
                      <a:lnTo>
                        <a:pt x="8534" y="4716"/>
                      </a:lnTo>
                      <a:lnTo>
                        <a:pt x="8232" y="4716"/>
                      </a:lnTo>
                      <a:lnTo>
                        <a:pt x="7118" y="4738"/>
                      </a:lnTo>
                      <a:lnTo>
                        <a:pt x="5947" y="4771"/>
                      </a:lnTo>
                      <a:lnTo>
                        <a:pt x="4795" y="4815"/>
                      </a:lnTo>
                      <a:lnTo>
                        <a:pt x="3681" y="4860"/>
                      </a:lnTo>
                      <a:lnTo>
                        <a:pt x="2662" y="4882"/>
                      </a:lnTo>
                      <a:lnTo>
                        <a:pt x="1755" y="4882"/>
                      </a:lnTo>
                      <a:lnTo>
                        <a:pt x="1359" y="4860"/>
                      </a:lnTo>
                      <a:lnTo>
                        <a:pt x="981" y="4837"/>
                      </a:lnTo>
                      <a:lnTo>
                        <a:pt x="698" y="4771"/>
                      </a:lnTo>
                      <a:lnTo>
                        <a:pt x="453" y="4716"/>
                      </a:lnTo>
                      <a:lnTo>
                        <a:pt x="453" y="5322"/>
                      </a:lnTo>
                      <a:lnTo>
                        <a:pt x="453" y="6083"/>
                      </a:lnTo>
                      <a:lnTo>
                        <a:pt x="453" y="6909"/>
                      </a:lnTo>
                      <a:lnTo>
                        <a:pt x="453" y="7780"/>
                      </a:lnTo>
                      <a:lnTo>
                        <a:pt x="453" y="8606"/>
                      </a:lnTo>
                      <a:lnTo>
                        <a:pt x="453" y="9345"/>
                      </a:lnTo>
                      <a:lnTo>
                        <a:pt x="453" y="9918"/>
                      </a:lnTo>
                      <a:lnTo>
                        <a:pt x="453" y="10282"/>
                      </a:lnTo>
                      <a:lnTo>
                        <a:pt x="490" y="10381"/>
                      </a:lnTo>
                      <a:lnTo>
                        <a:pt x="547" y="10491"/>
                      </a:lnTo>
                      <a:lnTo>
                        <a:pt x="660" y="10590"/>
                      </a:lnTo>
                      <a:lnTo>
                        <a:pt x="811" y="10700"/>
                      </a:lnTo>
                      <a:lnTo>
                        <a:pt x="981" y="10811"/>
                      </a:lnTo>
                      <a:lnTo>
                        <a:pt x="1208" y="10888"/>
                      </a:lnTo>
                      <a:lnTo>
                        <a:pt x="1453" y="10954"/>
                      </a:lnTo>
                      <a:lnTo>
                        <a:pt x="1718" y="11020"/>
                      </a:lnTo>
                      <a:lnTo>
                        <a:pt x="1963" y="11064"/>
                      </a:lnTo>
                      <a:lnTo>
                        <a:pt x="2265" y="11086"/>
                      </a:lnTo>
                      <a:lnTo>
                        <a:pt x="2548" y="11064"/>
                      </a:lnTo>
                      <a:lnTo>
                        <a:pt x="2794" y="11042"/>
                      </a:lnTo>
                      <a:lnTo>
                        <a:pt x="3096" y="10976"/>
                      </a:lnTo>
                      <a:lnTo>
                        <a:pt x="3341" y="10888"/>
                      </a:lnTo>
                      <a:lnTo>
                        <a:pt x="3606" y="10766"/>
                      </a:lnTo>
                      <a:lnTo>
                        <a:pt x="3813" y="10590"/>
                      </a:lnTo>
                      <a:close/>
                    </a:path>
                  </a:pathLst>
                </a:custGeom>
                <a:solidFill>
                  <a:srgbClr val="D8EBB3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471151" name="Puzzle1">
                  <a:extLst>
                    <a:ext uri="{FF2B5EF4-FFF2-40B4-BE49-F238E27FC236}">
                      <a16:creationId xmlns:a16="http://schemas.microsoft.com/office/drawing/2014/main" id="{CC080827-92A1-4BED-80A2-5172DF403762}"/>
                    </a:ext>
                  </a:extLst>
                </p:cNvPr>
                <p:cNvSpPr>
                  <a:spLocks noEditPoints="1" noChangeArrowheads="1"/>
                </p:cNvSpPr>
                <p:nvPr/>
              </p:nvSpPr>
              <p:spPr bwMode="auto">
                <a:xfrm>
                  <a:off x="1824" y="1091"/>
                  <a:ext cx="1800" cy="1051"/>
                </a:xfrm>
                <a:custGeom>
                  <a:avLst/>
                  <a:gdLst>
                    <a:gd name="T0" fmla="*/ 16740 w 21600"/>
                    <a:gd name="T1" fmla="*/ 21078 h 21600"/>
                    <a:gd name="T2" fmla="*/ 16976 w 21600"/>
                    <a:gd name="T3" fmla="*/ 521 h 21600"/>
                    <a:gd name="T4" fmla="*/ 4725 w 21600"/>
                    <a:gd name="T5" fmla="*/ 856 h 21600"/>
                    <a:gd name="T6" fmla="*/ 5040 w 21600"/>
                    <a:gd name="T7" fmla="*/ 21004 h 21600"/>
                    <a:gd name="T8" fmla="*/ 10811 w 21600"/>
                    <a:gd name="T9" fmla="*/ 12885 h 21600"/>
                    <a:gd name="T10" fmla="*/ 10845 w 21600"/>
                    <a:gd name="T11" fmla="*/ 8714 h 21600"/>
                    <a:gd name="T12" fmla="*/ 21600 w 21600"/>
                    <a:gd name="T13" fmla="*/ 10000 h 21600"/>
                    <a:gd name="T14" fmla="*/ 56 w 21600"/>
                    <a:gd name="T15" fmla="*/ 10000 h 21600"/>
                    <a:gd name="T16" fmla="*/ 6086 w 21600"/>
                    <a:gd name="T17" fmla="*/ 2569 h 21600"/>
                    <a:gd name="T18" fmla="*/ 16132 w 21600"/>
                    <a:gd name="T19" fmla="*/ 19552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9360" y="20836"/>
                      </a:moveTo>
                      <a:lnTo>
                        <a:pt x="9528" y="20836"/>
                      </a:lnTo>
                      <a:lnTo>
                        <a:pt x="9686" y="20762"/>
                      </a:lnTo>
                      <a:lnTo>
                        <a:pt x="9810" y="20687"/>
                      </a:lnTo>
                      <a:lnTo>
                        <a:pt x="9922" y="20575"/>
                      </a:lnTo>
                      <a:lnTo>
                        <a:pt x="10012" y="20426"/>
                      </a:lnTo>
                      <a:lnTo>
                        <a:pt x="10068" y="20296"/>
                      </a:lnTo>
                      <a:lnTo>
                        <a:pt x="10113" y="20110"/>
                      </a:lnTo>
                      <a:lnTo>
                        <a:pt x="10136" y="19905"/>
                      </a:lnTo>
                      <a:lnTo>
                        <a:pt x="10136" y="19682"/>
                      </a:lnTo>
                      <a:lnTo>
                        <a:pt x="10113" y="19440"/>
                      </a:lnTo>
                      <a:lnTo>
                        <a:pt x="10068" y="19142"/>
                      </a:lnTo>
                      <a:lnTo>
                        <a:pt x="10012" y="18900"/>
                      </a:lnTo>
                      <a:lnTo>
                        <a:pt x="9900" y="18620"/>
                      </a:lnTo>
                      <a:lnTo>
                        <a:pt x="9787" y="18285"/>
                      </a:lnTo>
                      <a:lnTo>
                        <a:pt x="9641" y="17968"/>
                      </a:lnTo>
                      <a:lnTo>
                        <a:pt x="9472" y="17652"/>
                      </a:lnTo>
                      <a:lnTo>
                        <a:pt x="9382" y="17466"/>
                      </a:lnTo>
                      <a:lnTo>
                        <a:pt x="9315" y="17298"/>
                      </a:lnTo>
                      <a:lnTo>
                        <a:pt x="9258" y="17112"/>
                      </a:lnTo>
                      <a:lnTo>
                        <a:pt x="9191" y="16926"/>
                      </a:lnTo>
                      <a:lnTo>
                        <a:pt x="9123" y="16535"/>
                      </a:lnTo>
                      <a:lnTo>
                        <a:pt x="9101" y="16144"/>
                      </a:lnTo>
                      <a:lnTo>
                        <a:pt x="9101" y="15753"/>
                      </a:lnTo>
                      <a:lnTo>
                        <a:pt x="9168" y="15362"/>
                      </a:lnTo>
                      <a:lnTo>
                        <a:pt x="9236" y="14971"/>
                      </a:lnTo>
                      <a:lnTo>
                        <a:pt x="9360" y="14580"/>
                      </a:lnTo>
                      <a:lnTo>
                        <a:pt x="9495" y="14244"/>
                      </a:lnTo>
                      <a:lnTo>
                        <a:pt x="9663" y="13891"/>
                      </a:lnTo>
                      <a:lnTo>
                        <a:pt x="9855" y="13611"/>
                      </a:lnTo>
                      <a:lnTo>
                        <a:pt x="10068" y="13351"/>
                      </a:lnTo>
                      <a:lnTo>
                        <a:pt x="10293" y="13146"/>
                      </a:lnTo>
                      <a:lnTo>
                        <a:pt x="10552" y="12997"/>
                      </a:lnTo>
                      <a:lnTo>
                        <a:pt x="10811" y="12885"/>
                      </a:lnTo>
                      <a:lnTo>
                        <a:pt x="11069" y="12866"/>
                      </a:lnTo>
                      <a:lnTo>
                        <a:pt x="11351" y="12885"/>
                      </a:lnTo>
                      <a:lnTo>
                        <a:pt x="11610" y="12997"/>
                      </a:lnTo>
                      <a:lnTo>
                        <a:pt x="11846" y="13183"/>
                      </a:lnTo>
                      <a:lnTo>
                        <a:pt x="12060" y="13388"/>
                      </a:lnTo>
                      <a:lnTo>
                        <a:pt x="12251" y="13648"/>
                      </a:lnTo>
                      <a:lnTo>
                        <a:pt x="12419" y="13928"/>
                      </a:lnTo>
                      <a:lnTo>
                        <a:pt x="12555" y="14244"/>
                      </a:lnTo>
                      <a:lnTo>
                        <a:pt x="12690" y="14617"/>
                      </a:lnTo>
                      <a:lnTo>
                        <a:pt x="12768" y="15008"/>
                      </a:lnTo>
                      <a:lnTo>
                        <a:pt x="12836" y="15399"/>
                      </a:lnTo>
                      <a:lnTo>
                        <a:pt x="12858" y="15753"/>
                      </a:lnTo>
                      <a:lnTo>
                        <a:pt x="12858" y="16144"/>
                      </a:lnTo>
                      <a:lnTo>
                        <a:pt x="12813" y="16535"/>
                      </a:lnTo>
                      <a:lnTo>
                        <a:pt x="12746" y="16888"/>
                      </a:lnTo>
                      <a:lnTo>
                        <a:pt x="12667" y="17224"/>
                      </a:lnTo>
                      <a:lnTo>
                        <a:pt x="12510" y="17503"/>
                      </a:lnTo>
                      <a:lnTo>
                        <a:pt x="12228" y="18043"/>
                      </a:lnTo>
                      <a:lnTo>
                        <a:pt x="11970" y="18546"/>
                      </a:lnTo>
                      <a:lnTo>
                        <a:pt x="11868" y="18751"/>
                      </a:lnTo>
                      <a:lnTo>
                        <a:pt x="11778" y="18974"/>
                      </a:lnTo>
                      <a:lnTo>
                        <a:pt x="11711" y="19179"/>
                      </a:lnTo>
                      <a:lnTo>
                        <a:pt x="11666" y="19365"/>
                      </a:lnTo>
                      <a:lnTo>
                        <a:pt x="11632" y="19570"/>
                      </a:lnTo>
                      <a:lnTo>
                        <a:pt x="11632" y="19756"/>
                      </a:lnTo>
                      <a:lnTo>
                        <a:pt x="11632" y="19942"/>
                      </a:lnTo>
                      <a:lnTo>
                        <a:pt x="11643" y="20110"/>
                      </a:lnTo>
                      <a:lnTo>
                        <a:pt x="11711" y="20296"/>
                      </a:lnTo>
                      <a:lnTo>
                        <a:pt x="11801" y="20464"/>
                      </a:lnTo>
                      <a:lnTo>
                        <a:pt x="11891" y="20650"/>
                      </a:lnTo>
                      <a:lnTo>
                        <a:pt x="12037" y="20836"/>
                      </a:lnTo>
                      <a:lnTo>
                        <a:pt x="12206" y="21004"/>
                      </a:lnTo>
                      <a:lnTo>
                        <a:pt x="12419" y="21190"/>
                      </a:lnTo>
                      <a:lnTo>
                        <a:pt x="12667" y="21320"/>
                      </a:lnTo>
                      <a:lnTo>
                        <a:pt x="12960" y="21432"/>
                      </a:lnTo>
                      <a:lnTo>
                        <a:pt x="13286" y="21544"/>
                      </a:lnTo>
                      <a:lnTo>
                        <a:pt x="13612" y="21655"/>
                      </a:lnTo>
                      <a:lnTo>
                        <a:pt x="13983" y="21693"/>
                      </a:lnTo>
                      <a:lnTo>
                        <a:pt x="14343" y="21730"/>
                      </a:lnTo>
                      <a:lnTo>
                        <a:pt x="14715" y="21730"/>
                      </a:lnTo>
                      <a:lnTo>
                        <a:pt x="15075" y="21730"/>
                      </a:lnTo>
                      <a:lnTo>
                        <a:pt x="15446" y="21655"/>
                      </a:lnTo>
                      <a:lnTo>
                        <a:pt x="15794" y="21581"/>
                      </a:lnTo>
                      <a:lnTo>
                        <a:pt x="16132" y="21432"/>
                      </a:lnTo>
                      <a:lnTo>
                        <a:pt x="16458" y="21302"/>
                      </a:lnTo>
                      <a:lnTo>
                        <a:pt x="16740" y="21078"/>
                      </a:lnTo>
                      <a:lnTo>
                        <a:pt x="16976" y="20836"/>
                      </a:lnTo>
                      <a:lnTo>
                        <a:pt x="17043" y="20650"/>
                      </a:lnTo>
                      <a:lnTo>
                        <a:pt x="17088" y="20426"/>
                      </a:lnTo>
                      <a:lnTo>
                        <a:pt x="17133" y="20222"/>
                      </a:lnTo>
                      <a:lnTo>
                        <a:pt x="17156" y="19980"/>
                      </a:lnTo>
                      <a:lnTo>
                        <a:pt x="17167" y="19477"/>
                      </a:lnTo>
                      <a:lnTo>
                        <a:pt x="17167" y="18974"/>
                      </a:lnTo>
                      <a:lnTo>
                        <a:pt x="17156" y="18397"/>
                      </a:lnTo>
                      <a:lnTo>
                        <a:pt x="17111" y="17820"/>
                      </a:lnTo>
                      <a:lnTo>
                        <a:pt x="17066" y="17261"/>
                      </a:lnTo>
                      <a:lnTo>
                        <a:pt x="16998" y="16646"/>
                      </a:lnTo>
                      <a:lnTo>
                        <a:pt x="16852" y="15511"/>
                      </a:lnTo>
                      <a:lnTo>
                        <a:pt x="16740" y="14393"/>
                      </a:lnTo>
                      <a:lnTo>
                        <a:pt x="16717" y="13928"/>
                      </a:lnTo>
                      <a:lnTo>
                        <a:pt x="16695" y="13462"/>
                      </a:lnTo>
                      <a:lnTo>
                        <a:pt x="16717" y="13071"/>
                      </a:lnTo>
                      <a:lnTo>
                        <a:pt x="16785" y="12755"/>
                      </a:lnTo>
                      <a:lnTo>
                        <a:pt x="16852" y="12419"/>
                      </a:lnTo>
                      <a:lnTo>
                        <a:pt x="16953" y="12140"/>
                      </a:lnTo>
                      <a:lnTo>
                        <a:pt x="17088" y="11898"/>
                      </a:lnTo>
                      <a:lnTo>
                        <a:pt x="17212" y="11675"/>
                      </a:lnTo>
                      <a:lnTo>
                        <a:pt x="17370" y="11470"/>
                      </a:lnTo>
                      <a:lnTo>
                        <a:pt x="17516" y="11284"/>
                      </a:lnTo>
                      <a:lnTo>
                        <a:pt x="17696" y="11135"/>
                      </a:lnTo>
                      <a:lnTo>
                        <a:pt x="17865" y="11042"/>
                      </a:lnTo>
                      <a:lnTo>
                        <a:pt x="18033" y="10930"/>
                      </a:lnTo>
                      <a:lnTo>
                        <a:pt x="18213" y="10893"/>
                      </a:lnTo>
                      <a:lnTo>
                        <a:pt x="18382" y="10893"/>
                      </a:lnTo>
                      <a:lnTo>
                        <a:pt x="18551" y="10967"/>
                      </a:lnTo>
                      <a:lnTo>
                        <a:pt x="18708" y="11042"/>
                      </a:lnTo>
                      <a:lnTo>
                        <a:pt x="18855" y="11172"/>
                      </a:lnTo>
                      <a:lnTo>
                        <a:pt x="19012" y="11358"/>
                      </a:lnTo>
                      <a:lnTo>
                        <a:pt x="19136" y="11600"/>
                      </a:lnTo>
                      <a:lnTo>
                        <a:pt x="19271" y="11861"/>
                      </a:lnTo>
                      <a:lnTo>
                        <a:pt x="19440" y="12028"/>
                      </a:lnTo>
                      <a:lnTo>
                        <a:pt x="19608" y="12177"/>
                      </a:lnTo>
                      <a:lnTo>
                        <a:pt x="19822" y="12289"/>
                      </a:lnTo>
                      <a:lnTo>
                        <a:pt x="20025" y="12289"/>
                      </a:lnTo>
                      <a:lnTo>
                        <a:pt x="20238" y="12289"/>
                      </a:lnTo>
                      <a:lnTo>
                        <a:pt x="20452" y="12215"/>
                      </a:lnTo>
                      <a:lnTo>
                        <a:pt x="20643" y="12103"/>
                      </a:lnTo>
                      <a:lnTo>
                        <a:pt x="20846" y="11973"/>
                      </a:lnTo>
                      <a:lnTo>
                        <a:pt x="21037" y="11786"/>
                      </a:lnTo>
                      <a:lnTo>
                        <a:pt x="21206" y="11563"/>
                      </a:lnTo>
                      <a:lnTo>
                        <a:pt x="21363" y="11321"/>
                      </a:lnTo>
                      <a:lnTo>
                        <a:pt x="21465" y="11079"/>
                      </a:lnTo>
                      <a:lnTo>
                        <a:pt x="21577" y="10744"/>
                      </a:lnTo>
                      <a:lnTo>
                        <a:pt x="21622" y="10427"/>
                      </a:lnTo>
                      <a:lnTo>
                        <a:pt x="21645" y="10111"/>
                      </a:lnTo>
                      <a:lnTo>
                        <a:pt x="21622" y="9608"/>
                      </a:lnTo>
                      <a:lnTo>
                        <a:pt x="21577" y="9142"/>
                      </a:lnTo>
                      <a:lnTo>
                        <a:pt x="21465" y="8751"/>
                      </a:lnTo>
                      <a:lnTo>
                        <a:pt x="21363" y="8397"/>
                      </a:lnTo>
                      <a:lnTo>
                        <a:pt x="21206" y="8062"/>
                      </a:lnTo>
                      <a:lnTo>
                        <a:pt x="21037" y="7820"/>
                      </a:lnTo>
                      <a:lnTo>
                        <a:pt x="20846" y="7597"/>
                      </a:lnTo>
                      <a:lnTo>
                        <a:pt x="20643" y="7429"/>
                      </a:lnTo>
                      <a:lnTo>
                        <a:pt x="20452" y="7317"/>
                      </a:lnTo>
                      <a:lnTo>
                        <a:pt x="20238" y="7206"/>
                      </a:lnTo>
                      <a:lnTo>
                        <a:pt x="20025" y="7168"/>
                      </a:lnTo>
                      <a:lnTo>
                        <a:pt x="19822" y="7206"/>
                      </a:lnTo>
                      <a:lnTo>
                        <a:pt x="19608" y="7243"/>
                      </a:lnTo>
                      <a:lnTo>
                        <a:pt x="19440" y="7355"/>
                      </a:lnTo>
                      <a:lnTo>
                        <a:pt x="19271" y="7504"/>
                      </a:lnTo>
                      <a:lnTo>
                        <a:pt x="19136" y="7708"/>
                      </a:lnTo>
                      <a:lnTo>
                        <a:pt x="19012" y="7895"/>
                      </a:lnTo>
                      <a:lnTo>
                        <a:pt x="18832" y="8025"/>
                      </a:lnTo>
                      <a:lnTo>
                        <a:pt x="18663" y="8174"/>
                      </a:lnTo>
                      <a:lnTo>
                        <a:pt x="18472" y="8248"/>
                      </a:lnTo>
                      <a:lnTo>
                        <a:pt x="18270" y="8286"/>
                      </a:lnTo>
                      <a:lnTo>
                        <a:pt x="18078" y="8323"/>
                      </a:lnTo>
                      <a:lnTo>
                        <a:pt x="17887" y="8323"/>
                      </a:lnTo>
                      <a:lnTo>
                        <a:pt x="17696" y="8248"/>
                      </a:lnTo>
                      <a:lnTo>
                        <a:pt x="17493" y="8174"/>
                      </a:lnTo>
                      <a:lnTo>
                        <a:pt x="17302" y="8062"/>
                      </a:lnTo>
                      <a:lnTo>
                        <a:pt x="17133" y="7969"/>
                      </a:lnTo>
                      <a:lnTo>
                        <a:pt x="16976" y="7783"/>
                      </a:lnTo>
                      <a:lnTo>
                        <a:pt x="16852" y="7597"/>
                      </a:lnTo>
                      <a:lnTo>
                        <a:pt x="16740" y="7429"/>
                      </a:lnTo>
                      <a:lnTo>
                        <a:pt x="16672" y="7168"/>
                      </a:lnTo>
                      <a:lnTo>
                        <a:pt x="16638" y="6926"/>
                      </a:lnTo>
                      <a:lnTo>
                        <a:pt x="16616" y="6498"/>
                      </a:lnTo>
                      <a:lnTo>
                        <a:pt x="16616" y="5772"/>
                      </a:lnTo>
                      <a:lnTo>
                        <a:pt x="16650" y="4915"/>
                      </a:lnTo>
                      <a:lnTo>
                        <a:pt x="16695" y="3928"/>
                      </a:lnTo>
                      <a:lnTo>
                        <a:pt x="16762" y="2960"/>
                      </a:lnTo>
                      <a:lnTo>
                        <a:pt x="16830" y="1992"/>
                      </a:lnTo>
                      <a:lnTo>
                        <a:pt x="16908" y="1173"/>
                      </a:lnTo>
                      <a:lnTo>
                        <a:pt x="16976" y="521"/>
                      </a:lnTo>
                      <a:lnTo>
                        <a:pt x="16953" y="521"/>
                      </a:lnTo>
                      <a:lnTo>
                        <a:pt x="16931" y="521"/>
                      </a:lnTo>
                      <a:lnTo>
                        <a:pt x="16267" y="484"/>
                      </a:lnTo>
                      <a:lnTo>
                        <a:pt x="15637" y="428"/>
                      </a:lnTo>
                      <a:lnTo>
                        <a:pt x="15063" y="353"/>
                      </a:lnTo>
                      <a:lnTo>
                        <a:pt x="14523" y="279"/>
                      </a:lnTo>
                      <a:lnTo>
                        <a:pt x="14040" y="167"/>
                      </a:lnTo>
                      <a:lnTo>
                        <a:pt x="13635" y="93"/>
                      </a:lnTo>
                      <a:lnTo>
                        <a:pt x="13331" y="18"/>
                      </a:lnTo>
                      <a:lnTo>
                        <a:pt x="13117" y="18"/>
                      </a:lnTo>
                      <a:lnTo>
                        <a:pt x="12982" y="18"/>
                      </a:lnTo>
                      <a:lnTo>
                        <a:pt x="12858" y="130"/>
                      </a:lnTo>
                      <a:lnTo>
                        <a:pt x="12723" y="279"/>
                      </a:lnTo>
                      <a:lnTo>
                        <a:pt x="12622" y="446"/>
                      </a:lnTo>
                      <a:lnTo>
                        <a:pt x="12510" y="670"/>
                      </a:lnTo>
                      <a:lnTo>
                        <a:pt x="12419" y="912"/>
                      </a:lnTo>
                      <a:lnTo>
                        <a:pt x="12363" y="1210"/>
                      </a:lnTo>
                      <a:lnTo>
                        <a:pt x="12318" y="1526"/>
                      </a:lnTo>
                      <a:lnTo>
                        <a:pt x="12273" y="1843"/>
                      </a:lnTo>
                      <a:lnTo>
                        <a:pt x="12251" y="2215"/>
                      </a:lnTo>
                      <a:lnTo>
                        <a:pt x="12273" y="2532"/>
                      </a:lnTo>
                      <a:lnTo>
                        <a:pt x="12318" y="2886"/>
                      </a:lnTo>
                      <a:lnTo>
                        <a:pt x="12386" y="3240"/>
                      </a:lnTo>
                      <a:lnTo>
                        <a:pt x="12464" y="3556"/>
                      </a:lnTo>
                      <a:lnTo>
                        <a:pt x="12577" y="3891"/>
                      </a:lnTo>
                      <a:lnTo>
                        <a:pt x="12746" y="4171"/>
                      </a:lnTo>
                      <a:lnTo>
                        <a:pt x="12926" y="4487"/>
                      </a:lnTo>
                      <a:lnTo>
                        <a:pt x="13050" y="4860"/>
                      </a:lnTo>
                      <a:lnTo>
                        <a:pt x="13162" y="5251"/>
                      </a:lnTo>
                      <a:lnTo>
                        <a:pt x="13218" y="5604"/>
                      </a:lnTo>
                      <a:lnTo>
                        <a:pt x="13263" y="5995"/>
                      </a:lnTo>
                      <a:lnTo>
                        <a:pt x="13241" y="6386"/>
                      </a:lnTo>
                      <a:lnTo>
                        <a:pt x="13218" y="6740"/>
                      </a:lnTo>
                      <a:lnTo>
                        <a:pt x="13139" y="7094"/>
                      </a:lnTo>
                      <a:lnTo>
                        <a:pt x="13050" y="7429"/>
                      </a:lnTo>
                      <a:lnTo>
                        <a:pt x="12903" y="7746"/>
                      </a:lnTo>
                      <a:lnTo>
                        <a:pt x="12723" y="8025"/>
                      </a:lnTo>
                      <a:lnTo>
                        <a:pt x="12532" y="8286"/>
                      </a:lnTo>
                      <a:lnTo>
                        <a:pt x="12318" y="8491"/>
                      </a:lnTo>
                      <a:lnTo>
                        <a:pt x="12060" y="8677"/>
                      </a:lnTo>
                      <a:lnTo>
                        <a:pt x="11756" y="8788"/>
                      </a:lnTo>
                      <a:lnTo>
                        <a:pt x="11452" y="8826"/>
                      </a:lnTo>
                      <a:lnTo>
                        <a:pt x="11283" y="8826"/>
                      </a:lnTo>
                      <a:lnTo>
                        <a:pt x="11126" y="8826"/>
                      </a:lnTo>
                      <a:lnTo>
                        <a:pt x="11002" y="8788"/>
                      </a:lnTo>
                      <a:lnTo>
                        <a:pt x="10845" y="8714"/>
                      </a:lnTo>
                      <a:lnTo>
                        <a:pt x="10721" y="8640"/>
                      </a:lnTo>
                      <a:lnTo>
                        <a:pt x="10608" y="8565"/>
                      </a:lnTo>
                      <a:lnTo>
                        <a:pt x="10485" y="8453"/>
                      </a:lnTo>
                      <a:lnTo>
                        <a:pt x="10372" y="8323"/>
                      </a:lnTo>
                      <a:lnTo>
                        <a:pt x="10181" y="8062"/>
                      </a:lnTo>
                      <a:lnTo>
                        <a:pt x="10035" y="7746"/>
                      </a:lnTo>
                      <a:lnTo>
                        <a:pt x="9900" y="7392"/>
                      </a:lnTo>
                      <a:lnTo>
                        <a:pt x="9787" y="7001"/>
                      </a:lnTo>
                      <a:lnTo>
                        <a:pt x="9731" y="6610"/>
                      </a:lnTo>
                      <a:lnTo>
                        <a:pt x="9686" y="6219"/>
                      </a:lnTo>
                      <a:lnTo>
                        <a:pt x="9663" y="5772"/>
                      </a:lnTo>
                      <a:lnTo>
                        <a:pt x="9686" y="5381"/>
                      </a:lnTo>
                      <a:lnTo>
                        <a:pt x="9753" y="4990"/>
                      </a:lnTo>
                      <a:lnTo>
                        <a:pt x="9832" y="4636"/>
                      </a:lnTo>
                      <a:lnTo>
                        <a:pt x="9945" y="4320"/>
                      </a:lnTo>
                      <a:lnTo>
                        <a:pt x="10068" y="4022"/>
                      </a:lnTo>
                      <a:lnTo>
                        <a:pt x="10203" y="3817"/>
                      </a:lnTo>
                      <a:lnTo>
                        <a:pt x="10316" y="3593"/>
                      </a:lnTo>
                      <a:lnTo>
                        <a:pt x="10395" y="3351"/>
                      </a:lnTo>
                      <a:lnTo>
                        <a:pt x="10462" y="3109"/>
                      </a:lnTo>
                      <a:lnTo>
                        <a:pt x="10507" y="2848"/>
                      </a:lnTo>
                      <a:lnTo>
                        <a:pt x="10530" y="2606"/>
                      </a:lnTo>
                      <a:lnTo>
                        <a:pt x="10507" y="2346"/>
                      </a:lnTo>
                      <a:lnTo>
                        <a:pt x="10462" y="2141"/>
                      </a:lnTo>
                      <a:lnTo>
                        <a:pt x="10395" y="1880"/>
                      </a:lnTo>
                      <a:lnTo>
                        <a:pt x="10293" y="1638"/>
                      </a:lnTo>
                      <a:lnTo>
                        <a:pt x="10158" y="1415"/>
                      </a:lnTo>
                      <a:lnTo>
                        <a:pt x="9967" y="1210"/>
                      </a:lnTo>
                      <a:lnTo>
                        <a:pt x="9753" y="986"/>
                      </a:lnTo>
                      <a:lnTo>
                        <a:pt x="9495" y="819"/>
                      </a:lnTo>
                      <a:lnTo>
                        <a:pt x="9191" y="670"/>
                      </a:lnTo>
                      <a:lnTo>
                        <a:pt x="8842" y="521"/>
                      </a:lnTo>
                      <a:lnTo>
                        <a:pt x="8471" y="446"/>
                      </a:lnTo>
                      <a:lnTo>
                        <a:pt x="7998" y="428"/>
                      </a:lnTo>
                      <a:lnTo>
                        <a:pt x="7413" y="428"/>
                      </a:lnTo>
                      <a:lnTo>
                        <a:pt x="6817" y="446"/>
                      </a:lnTo>
                      <a:lnTo>
                        <a:pt x="6187" y="521"/>
                      </a:lnTo>
                      <a:lnTo>
                        <a:pt x="5602" y="633"/>
                      </a:lnTo>
                      <a:lnTo>
                        <a:pt x="5107" y="744"/>
                      </a:lnTo>
                      <a:lnTo>
                        <a:pt x="4725" y="856"/>
                      </a:lnTo>
                      <a:lnTo>
                        <a:pt x="4848" y="1564"/>
                      </a:lnTo>
                      <a:lnTo>
                        <a:pt x="5028" y="2495"/>
                      </a:lnTo>
                      <a:lnTo>
                        <a:pt x="5175" y="3556"/>
                      </a:lnTo>
                      <a:lnTo>
                        <a:pt x="5298" y="4673"/>
                      </a:lnTo>
                      <a:lnTo>
                        <a:pt x="5343" y="5213"/>
                      </a:lnTo>
                      <a:lnTo>
                        <a:pt x="5388" y="5753"/>
                      </a:lnTo>
                      <a:lnTo>
                        <a:pt x="5411" y="6275"/>
                      </a:lnTo>
                      <a:lnTo>
                        <a:pt x="5411" y="6740"/>
                      </a:lnTo>
                      <a:lnTo>
                        <a:pt x="5366" y="7168"/>
                      </a:lnTo>
                      <a:lnTo>
                        <a:pt x="5321" y="7541"/>
                      </a:lnTo>
                      <a:lnTo>
                        <a:pt x="5287" y="7708"/>
                      </a:lnTo>
                      <a:lnTo>
                        <a:pt x="5242" y="7857"/>
                      </a:lnTo>
                      <a:lnTo>
                        <a:pt x="5197" y="7969"/>
                      </a:lnTo>
                      <a:lnTo>
                        <a:pt x="5130" y="8062"/>
                      </a:lnTo>
                      <a:lnTo>
                        <a:pt x="5006" y="8248"/>
                      </a:lnTo>
                      <a:lnTo>
                        <a:pt x="4848" y="8397"/>
                      </a:lnTo>
                      <a:lnTo>
                        <a:pt x="4725" y="8528"/>
                      </a:lnTo>
                      <a:lnTo>
                        <a:pt x="4567" y="8640"/>
                      </a:lnTo>
                      <a:lnTo>
                        <a:pt x="4421" y="8714"/>
                      </a:lnTo>
                      <a:lnTo>
                        <a:pt x="4263" y="8751"/>
                      </a:lnTo>
                      <a:lnTo>
                        <a:pt x="4095" y="8788"/>
                      </a:lnTo>
                      <a:lnTo>
                        <a:pt x="3948" y="8788"/>
                      </a:lnTo>
                      <a:lnTo>
                        <a:pt x="3791" y="8751"/>
                      </a:lnTo>
                      <a:lnTo>
                        <a:pt x="3667" y="8714"/>
                      </a:lnTo>
                      <a:lnTo>
                        <a:pt x="3510" y="8677"/>
                      </a:lnTo>
                      <a:lnTo>
                        <a:pt x="3386" y="8602"/>
                      </a:lnTo>
                      <a:lnTo>
                        <a:pt x="3251" y="8491"/>
                      </a:lnTo>
                      <a:lnTo>
                        <a:pt x="3127" y="8360"/>
                      </a:lnTo>
                      <a:lnTo>
                        <a:pt x="3015" y="8248"/>
                      </a:lnTo>
                      <a:lnTo>
                        <a:pt x="2925" y="8062"/>
                      </a:lnTo>
                      <a:lnTo>
                        <a:pt x="2778" y="7857"/>
                      </a:lnTo>
                      <a:lnTo>
                        <a:pt x="2610" y="7671"/>
                      </a:lnTo>
                      <a:lnTo>
                        <a:pt x="2407" y="7541"/>
                      </a:lnTo>
                      <a:lnTo>
                        <a:pt x="2171" y="7466"/>
                      </a:lnTo>
                      <a:lnTo>
                        <a:pt x="1957" y="7429"/>
                      </a:lnTo>
                      <a:lnTo>
                        <a:pt x="1698" y="7429"/>
                      </a:lnTo>
                      <a:lnTo>
                        <a:pt x="1462" y="7466"/>
                      </a:lnTo>
                      <a:lnTo>
                        <a:pt x="1226" y="7559"/>
                      </a:lnTo>
                      <a:lnTo>
                        <a:pt x="989" y="7708"/>
                      </a:lnTo>
                      <a:lnTo>
                        <a:pt x="776" y="7932"/>
                      </a:lnTo>
                      <a:lnTo>
                        <a:pt x="551" y="8211"/>
                      </a:lnTo>
                      <a:lnTo>
                        <a:pt x="382" y="8528"/>
                      </a:lnTo>
                      <a:lnTo>
                        <a:pt x="315" y="8714"/>
                      </a:lnTo>
                      <a:lnTo>
                        <a:pt x="236" y="8919"/>
                      </a:lnTo>
                      <a:lnTo>
                        <a:pt x="191" y="9142"/>
                      </a:lnTo>
                      <a:lnTo>
                        <a:pt x="123" y="9347"/>
                      </a:lnTo>
                      <a:lnTo>
                        <a:pt x="78" y="9608"/>
                      </a:lnTo>
                      <a:lnTo>
                        <a:pt x="56" y="9887"/>
                      </a:lnTo>
                      <a:lnTo>
                        <a:pt x="33" y="10185"/>
                      </a:lnTo>
                      <a:lnTo>
                        <a:pt x="33" y="10464"/>
                      </a:lnTo>
                      <a:lnTo>
                        <a:pt x="33" y="10706"/>
                      </a:lnTo>
                      <a:lnTo>
                        <a:pt x="56" y="10967"/>
                      </a:lnTo>
                      <a:lnTo>
                        <a:pt x="78" y="11172"/>
                      </a:lnTo>
                      <a:lnTo>
                        <a:pt x="123" y="11395"/>
                      </a:lnTo>
                      <a:lnTo>
                        <a:pt x="168" y="11600"/>
                      </a:lnTo>
                      <a:lnTo>
                        <a:pt x="236" y="11786"/>
                      </a:lnTo>
                      <a:lnTo>
                        <a:pt x="292" y="11973"/>
                      </a:lnTo>
                      <a:lnTo>
                        <a:pt x="382" y="12140"/>
                      </a:lnTo>
                      <a:lnTo>
                        <a:pt x="540" y="12419"/>
                      </a:lnTo>
                      <a:lnTo>
                        <a:pt x="731" y="12680"/>
                      </a:lnTo>
                      <a:lnTo>
                        <a:pt x="944" y="12866"/>
                      </a:lnTo>
                      <a:lnTo>
                        <a:pt x="1158" y="12997"/>
                      </a:lnTo>
                      <a:lnTo>
                        <a:pt x="1395" y="13108"/>
                      </a:lnTo>
                      <a:lnTo>
                        <a:pt x="1608" y="13183"/>
                      </a:lnTo>
                      <a:lnTo>
                        <a:pt x="1856" y="13183"/>
                      </a:lnTo>
                      <a:lnTo>
                        <a:pt x="2070" y="13146"/>
                      </a:lnTo>
                      <a:lnTo>
                        <a:pt x="2261" y="13071"/>
                      </a:lnTo>
                      <a:lnTo>
                        <a:pt x="2430" y="12960"/>
                      </a:lnTo>
                      <a:lnTo>
                        <a:pt x="2587" y="12792"/>
                      </a:lnTo>
                      <a:lnTo>
                        <a:pt x="2688" y="12606"/>
                      </a:lnTo>
                      <a:lnTo>
                        <a:pt x="2801" y="12419"/>
                      </a:lnTo>
                      <a:lnTo>
                        <a:pt x="2925" y="12289"/>
                      </a:lnTo>
                      <a:lnTo>
                        <a:pt x="3082" y="12177"/>
                      </a:lnTo>
                      <a:lnTo>
                        <a:pt x="3228" y="12103"/>
                      </a:lnTo>
                      <a:lnTo>
                        <a:pt x="3408" y="12103"/>
                      </a:lnTo>
                      <a:lnTo>
                        <a:pt x="3577" y="12103"/>
                      </a:lnTo>
                      <a:lnTo>
                        <a:pt x="3723" y="12177"/>
                      </a:lnTo>
                      <a:lnTo>
                        <a:pt x="3903" y="12252"/>
                      </a:lnTo>
                      <a:lnTo>
                        <a:pt x="4072" y="12364"/>
                      </a:lnTo>
                      <a:lnTo>
                        <a:pt x="4230" y="12494"/>
                      </a:lnTo>
                      <a:lnTo>
                        <a:pt x="4353" y="12643"/>
                      </a:lnTo>
                      <a:lnTo>
                        <a:pt x="4488" y="12829"/>
                      </a:lnTo>
                      <a:lnTo>
                        <a:pt x="4567" y="13034"/>
                      </a:lnTo>
                      <a:lnTo>
                        <a:pt x="4657" y="13257"/>
                      </a:lnTo>
                      <a:lnTo>
                        <a:pt x="4702" y="13462"/>
                      </a:lnTo>
                      <a:lnTo>
                        <a:pt x="4725" y="13686"/>
                      </a:lnTo>
                      <a:lnTo>
                        <a:pt x="4702" y="14282"/>
                      </a:lnTo>
                      <a:lnTo>
                        <a:pt x="4657" y="15045"/>
                      </a:lnTo>
                      <a:lnTo>
                        <a:pt x="4612" y="15976"/>
                      </a:lnTo>
                      <a:lnTo>
                        <a:pt x="4590" y="16926"/>
                      </a:lnTo>
                      <a:lnTo>
                        <a:pt x="4567" y="17968"/>
                      </a:lnTo>
                      <a:lnTo>
                        <a:pt x="4567" y="19011"/>
                      </a:lnTo>
                      <a:lnTo>
                        <a:pt x="4590" y="19514"/>
                      </a:lnTo>
                      <a:lnTo>
                        <a:pt x="4612" y="19980"/>
                      </a:lnTo>
                      <a:lnTo>
                        <a:pt x="4657" y="20426"/>
                      </a:lnTo>
                      <a:lnTo>
                        <a:pt x="4725" y="20836"/>
                      </a:lnTo>
                      <a:lnTo>
                        <a:pt x="4848" y="20929"/>
                      </a:lnTo>
                      <a:lnTo>
                        <a:pt x="5040" y="21004"/>
                      </a:lnTo>
                      <a:lnTo>
                        <a:pt x="5265" y="21078"/>
                      </a:lnTo>
                      <a:lnTo>
                        <a:pt x="5478" y="21115"/>
                      </a:lnTo>
                      <a:lnTo>
                        <a:pt x="6041" y="21115"/>
                      </a:lnTo>
                      <a:lnTo>
                        <a:pt x="6637" y="21078"/>
                      </a:lnTo>
                      <a:lnTo>
                        <a:pt x="7312" y="21004"/>
                      </a:lnTo>
                      <a:lnTo>
                        <a:pt x="7998" y="20929"/>
                      </a:lnTo>
                      <a:lnTo>
                        <a:pt x="8696" y="20855"/>
                      </a:lnTo>
                      <a:lnTo>
                        <a:pt x="9360" y="20836"/>
                      </a:lnTo>
                      <a:close/>
                    </a:path>
                  </a:pathLst>
                </a:custGeom>
                <a:solidFill>
                  <a:srgbClr val="CCCC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</p:grpSp>
        <p:pic>
          <p:nvPicPr>
            <p:cNvPr id="2064" name="Picture 16" descr="Text file">
              <a:extLst>
                <a:ext uri="{FF2B5EF4-FFF2-40B4-BE49-F238E27FC236}">
                  <a16:creationId xmlns:a16="http://schemas.microsoft.com/office/drawing/2014/main" id="{50821F43-63F9-497E-9D53-2B41385DA0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5335" y="4057805"/>
              <a:ext cx="787002" cy="787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B303C028-6A5C-4D43-B96F-C3785BAD8172}"/>
              </a:ext>
            </a:extLst>
          </p:cNvPr>
          <p:cNvSpPr txBox="1"/>
          <p:nvPr/>
        </p:nvSpPr>
        <p:spPr>
          <a:xfrm>
            <a:off x="3840111" y="331858"/>
            <a:ext cx="519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>
                <a:solidFill>
                  <a:srgbClr val="990000"/>
                </a:solidFill>
              </a:rPr>
              <a:t>Divide and Encode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E382C3F-01DD-47F5-AC7A-0EAE7C320D96}"/>
              </a:ext>
            </a:extLst>
          </p:cNvPr>
          <p:cNvSpPr/>
          <p:nvPr/>
        </p:nvSpPr>
        <p:spPr>
          <a:xfrm>
            <a:off x="1162900" y="2649498"/>
            <a:ext cx="6096000" cy="36317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990000"/>
                </a:solidFill>
              </a:rPr>
              <a:t>Using ASCII code from 0 to 127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990000"/>
                </a:solidFill>
              </a:rPr>
              <a:t>Each Character use 7 or 8 bits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990000"/>
                </a:solidFill>
              </a:rPr>
              <a:t>Each packet sends 1 Character (7bits) and (9 bits) for sequence No.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990000"/>
                </a:solidFill>
              </a:rPr>
              <a:t>Each packet send two Characters (recommended)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990000"/>
                </a:solidFill>
              </a:rPr>
              <a:t>Communication protocol: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990000"/>
                </a:solidFill>
              </a:rPr>
              <a:t>One-way communication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990000"/>
                </a:solidFill>
              </a:rPr>
              <a:t>Signal the beginning of the transmission use special source port No. 32,768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990000"/>
                </a:solidFill>
              </a:rPr>
              <a:t>Next packet send the length of the packets.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990000"/>
                </a:solidFill>
              </a:rPr>
              <a:t>Signal the ending of the transmission using the same special port No.</a:t>
            </a:r>
          </a:p>
          <a:p>
            <a:pPr eaLnBrk="0" hangingPunct="0"/>
            <a:endParaRPr lang="en-CA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lide Number Placeholder 120">
            <a:extLst>
              <a:ext uri="{FF2B5EF4-FFF2-40B4-BE49-F238E27FC236}">
                <a16:creationId xmlns:a16="http://schemas.microsoft.com/office/drawing/2014/main" id="{C250CFE6-321D-436B-B347-6D887077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D461-FFEE-495C-B969-2FCE4257503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303C028-6A5C-4D43-B96F-C3785BAD8172}"/>
              </a:ext>
            </a:extLst>
          </p:cNvPr>
          <p:cNvSpPr txBox="1"/>
          <p:nvPr/>
        </p:nvSpPr>
        <p:spPr>
          <a:xfrm>
            <a:off x="3840111" y="331858"/>
            <a:ext cx="5777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>
                <a:solidFill>
                  <a:srgbClr val="990000"/>
                </a:solidFill>
              </a:rPr>
              <a:t>Binary to Decimal Coding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E382C3F-01DD-47F5-AC7A-0EAE7C320D96}"/>
              </a:ext>
            </a:extLst>
          </p:cNvPr>
          <p:cNvSpPr/>
          <p:nvPr/>
        </p:nvSpPr>
        <p:spPr>
          <a:xfrm>
            <a:off x="1391500" y="1239798"/>
            <a:ext cx="5571275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990000"/>
                </a:solidFill>
              </a:rPr>
              <a:t>Exfiltration Example: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990000"/>
                </a:solidFill>
              </a:rPr>
              <a:t>“Password”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990000"/>
                </a:solidFill>
              </a:rPr>
              <a:t>“Pa”	=	</a:t>
            </a:r>
            <a:r>
              <a:rPr lang="en-US" altLang="en-US" dirty="0"/>
              <a:t>“</a:t>
            </a:r>
            <a:r>
              <a:rPr lang="en-CA" dirty="0"/>
              <a:t>0101 0000 0110 0001”	=&gt;	20,577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990000"/>
                </a:solidFill>
              </a:rPr>
              <a:t>“ss”	= 	</a:t>
            </a:r>
            <a:r>
              <a:rPr lang="en-CA" dirty="0"/>
              <a:t>“0111 0011 0111 0011”	=&gt;	29,555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990000"/>
                </a:solidFill>
              </a:rPr>
              <a:t>“wo”	=</a:t>
            </a:r>
            <a:r>
              <a:rPr lang="en-CA" dirty="0"/>
              <a:t>	“0111 0111 0110 1111”	=&gt; 	30,575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990000"/>
                </a:solidFill>
              </a:rPr>
              <a:t>“</a:t>
            </a:r>
            <a:r>
              <a:rPr lang="en-CA" b="1" dirty="0" err="1">
                <a:solidFill>
                  <a:srgbClr val="990000"/>
                </a:solidFill>
              </a:rPr>
              <a:t>rd</a:t>
            </a:r>
            <a:r>
              <a:rPr lang="en-CA" b="1" dirty="0">
                <a:solidFill>
                  <a:srgbClr val="990000"/>
                </a:solidFill>
              </a:rPr>
              <a:t>”	=</a:t>
            </a:r>
            <a:r>
              <a:rPr lang="en-CA" dirty="0"/>
              <a:t>	“0111 0010 0110 0100”	=&gt;	29,284	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990000"/>
              </a:solidFill>
            </a:endParaRP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990000"/>
              </a:solidFill>
            </a:endParaRPr>
          </a:p>
          <a:p>
            <a:pPr eaLnBrk="0" hangingPunct="0"/>
            <a:endParaRPr lang="en-CA" sz="14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83836D5-DF29-430A-BA0C-2F232D887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269482"/>
              </p:ext>
            </p:extLst>
          </p:nvPr>
        </p:nvGraphicFramePr>
        <p:xfrm>
          <a:off x="917575" y="4065766"/>
          <a:ext cx="111696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206">
                  <a:extLst>
                    <a:ext uri="{9D8B030D-6E8A-4147-A177-3AD203B41FA5}">
                      <a16:colId xmlns:a16="http://schemas.microsoft.com/office/drawing/2014/main" val="982318988"/>
                    </a:ext>
                  </a:extLst>
                </a:gridCol>
                <a:gridCol w="1396206">
                  <a:extLst>
                    <a:ext uri="{9D8B030D-6E8A-4147-A177-3AD203B41FA5}">
                      <a16:colId xmlns:a16="http://schemas.microsoft.com/office/drawing/2014/main" val="100786722"/>
                    </a:ext>
                  </a:extLst>
                </a:gridCol>
                <a:gridCol w="1396206">
                  <a:extLst>
                    <a:ext uri="{9D8B030D-6E8A-4147-A177-3AD203B41FA5}">
                      <a16:colId xmlns:a16="http://schemas.microsoft.com/office/drawing/2014/main" val="3109590777"/>
                    </a:ext>
                  </a:extLst>
                </a:gridCol>
                <a:gridCol w="1396206">
                  <a:extLst>
                    <a:ext uri="{9D8B030D-6E8A-4147-A177-3AD203B41FA5}">
                      <a16:colId xmlns:a16="http://schemas.microsoft.com/office/drawing/2014/main" val="3980369544"/>
                    </a:ext>
                  </a:extLst>
                </a:gridCol>
                <a:gridCol w="1396206">
                  <a:extLst>
                    <a:ext uri="{9D8B030D-6E8A-4147-A177-3AD203B41FA5}">
                      <a16:colId xmlns:a16="http://schemas.microsoft.com/office/drawing/2014/main" val="3095725758"/>
                    </a:ext>
                  </a:extLst>
                </a:gridCol>
                <a:gridCol w="1396206">
                  <a:extLst>
                    <a:ext uri="{9D8B030D-6E8A-4147-A177-3AD203B41FA5}">
                      <a16:colId xmlns:a16="http://schemas.microsoft.com/office/drawing/2014/main" val="511756190"/>
                    </a:ext>
                  </a:extLst>
                </a:gridCol>
                <a:gridCol w="1396206">
                  <a:extLst>
                    <a:ext uri="{9D8B030D-6E8A-4147-A177-3AD203B41FA5}">
                      <a16:colId xmlns:a16="http://schemas.microsoft.com/office/drawing/2014/main" val="629422156"/>
                    </a:ext>
                  </a:extLst>
                </a:gridCol>
                <a:gridCol w="1396206">
                  <a:extLst>
                    <a:ext uri="{9D8B030D-6E8A-4147-A177-3AD203B41FA5}">
                      <a16:colId xmlns:a16="http://schemas.microsoft.com/office/drawing/2014/main" val="61223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383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18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0101 0000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0110 0001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0111 0011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0111 0011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0111 0111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0110 1111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0111 0010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0110 0100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94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09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1A748CB-E778-4B6F-ABF3-11E0788F999F}"/>
              </a:ext>
            </a:extLst>
          </p:cNvPr>
          <p:cNvSpPr txBox="1"/>
          <p:nvPr/>
        </p:nvSpPr>
        <p:spPr>
          <a:xfrm>
            <a:off x="4383069" y="-127221"/>
            <a:ext cx="8355012" cy="9806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990000"/>
                </a:solidFill>
              </a:rPr>
              <a:t>Exfiltration camouflage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CB20B6-0726-47D1-86A2-347628BA6C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" b="12909"/>
          <a:stretch/>
        </p:blipFill>
        <p:spPr>
          <a:xfrm>
            <a:off x="19" y="10"/>
            <a:ext cx="5653067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83A9548-53AC-4E72-A0BF-D2E7273D76F8}"/>
              </a:ext>
            </a:extLst>
          </p:cNvPr>
          <p:cNvSpPr/>
          <p:nvPr/>
        </p:nvSpPr>
        <p:spPr>
          <a:xfrm>
            <a:off x="5964200" y="769982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990000"/>
                </a:solidFill>
              </a:rPr>
              <a:t>Simulate legitimate Processes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990000"/>
                </a:solidFill>
              </a:rPr>
              <a:t>Auto Updates</a:t>
            </a:r>
          </a:p>
          <a:p>
            <a:pPr marL="1200150" lvl="2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990000"/>
                </a:solidFill>
              </a:rPr>
              <a:t>Microsoft Office 365</a:t>
            </a:r>
          </a:p>
          <a:p>
            <a:pPr marL="1200150" lvl="2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990000"/>
                </a:solidFill>
              </a:rPr>
              <a:t>Linux </a:t>
            </a:r>
            <a:r>
              <a:rPr lang="en-CA" sz="2000" b="1" dirty="0">
                <a:solidFill>
                  <a:srgbClr val="990000"/>
                </a:solidFill>
              </a:rPr>
              <a:t>unattended-upgrades package</a:t>
            </a:r>
          </a:p>
          <a:p>
            <a:pPr marL="1200150" lvl="2" indent="-285750" eaLnBrk="0" hangingPunct="0">
              <a:buFont typeface="Arial" panose="020B0604020202020204" pitchFamily="34" charset="0"/>
              <a:buChar char="•"/>
            </a:pPr>
            <a:r>
              <a:rPr lang="en-CA" altLang="en-US" sz="2000" b="1" dirty="0">
                <a:solidFill>
                  <a:srgbClr val="990000"/>
                </a:solidFill>
              </a:rPr>
              <a:t>Security updates.</a:t>
            </a:r>
          </a:p>
          <a:p>
            <a:pPr marL="1200150" lvl="2" indent="-285750" eaLnBrk="0" hangingPunct="0">
              <a:buFont typeface="Arial" panose="020B0604020202020204" pitchFamily="34" charset="0"/>
              <a:buChar char="•"/>
            </a:pPr>
            <a:r>
              <a:rPr lang="en-CA" altLang="en-US" sz="2000" b="1" dirty="0">
                <a:solidFill>
                  <a:srgbClr val="990000"/>
                </a:solidFill>
              </a:rPr>
              <a:t>Etc.</a:t>
            </a:r>
            <a:endParaRPr lang="en-US" altLang="en-US" sz="2000" b="1" dirty="0">
              <a:solidFill>
                <a:srgbClr val="990000"/>
              </a:solidFill>
            </a:endParaRP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990000"/>
                </a:solidFill>
              </a:rPr>
              <a:t>Auto Connect</a:t>
            </a:r>
          </a:p>
          <a:p>
            <a:pPr marL="1200150" lvl="2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990000"/>
                </a:solidFill>
              </a:rPr>
              <a:t>VPN Client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990000"/>
                </a:solidFill>
              </a:rPr>
              <a:t>Simulate server down situation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990000"/>
                </a:solidFill>
              </a:rPr>
              <a:t>One-Way communication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990000"/>
                </a:solidFill>
              </a:rPr>
              <a:t>3 tries then 5 min delay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990000"/>
                </a:solidFill>
              </a:rPr>
              <a:t>TCP Source port uses random values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990000"/>
                </a:solidFill>
              </a:rPr>
              <a:t>Stealth Mode: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990000"/>
                </a:solidFill>
              </a:rPr>
              <a:t>3 tries using same source port</a:t>
            </a:r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B7DB1F-0185-4A27-8F6C-18616061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B9B78-F2E7-4204-AA86-8E2325C6B92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63FF4-CB4C-479E-BACC-4C13AD2CC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85874"/>
            <a:ext cx="10018713" cy="3286126"/>
          </a:xfrm>
        </p:spPr>
        <p:txBody>
          <a:bodyPr>
            <a:normAutofit/>
          </a:bodyPr>
          <a:lstStyle/>
          <a:p>
            <a:r>
              <a:rPr lang="en-CA" dirty="0"/>
              <a:t>Devices that changes the source port:</a:t>
            </a:r>
          </a:p>
          <a:p>
            <a:pPr lvl="1"/>
            <a:r>
              <a:rPr lang="en-CA" dirty="0"/>
              <a:t>Perimeter Firewall </a:t>
            </a:r>
            <a:r>
              <a:rPr lang="en-CA" dirty="0">
                <a:sym typeface="Wingdings" panose="05000000000000000000" pitchFamily="2" charset="2"/>
              </a:rPr>
              <a:t> </a:t>
            </a:r>
            <a:r>
              <a:rPr lang="en-CA" dirty="0" err="1">
                <a:sym typeface="Wingdings" panose="05000000000000000000" pitchFamily="2" charset="2"/>
              </a:rPr>
              <a:t>NATing</a:t>
            </a:r>
            <a:endParaRPr lang="en-CA" dirty="0">
              <a:sym typeface="Wingdings" panose="05000000000000000000" pitchFamily="2" charset="2"/>
            </a:endParaRPr>
          </a:p>
          <a:p>
            <a:pPr lvl="1"/>
            <a:r>
              <a:rPr lang="en-CA" dirty="0">
                <a:sym typeface="Wingdings" panose="05000000000000000000" pitchFamily="2" charset="2"/>
              </a:rPr>
              <a:t>Proxy Server </a:t>
            </a:r>
          </a:p>
          <a:p>
            <a:r>
              <a:rPr lang="en-CA" dirty="0">
                <a:sym typeface="Wingdings" panose="05000000000000000000" pitchFamily="2" charset="2"/>
              </a:rPr>
              <a:t>Works when no NAT or Static NAT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7E065-8C65-412B-AE11-38B807C66D32}"/>
              </a:ext>
            </a:extLst>
          </p:cNvPr>
          <p:cNvSpPr txBox="1"/>
          <p:nvPr/>
        </p:nvSpPr>
        <p:spPr>
          <a:xfrm>
            <a:off x="3840111" y="331858"/>
            <a:ext cx="5951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>
                <a:solidFill>
                  <a:srgbClr val="990000"/>
                </a:solidFill>
              </a:rPr>
              <a:t>Challenges &amp; Limitations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B7DB1F-0185-4A27-8F6C-18616061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B9B78-F2E7-4204-AA86-8E2325C6B92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63FF4-CB4C-479E-BACC-4C13AD2CC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85874"/>
            <a:ext cx="10018713" cy="3286126"/>
          </a:xfrm>
        </p:spPr>
        <p:txBody>
          <a:bodyPr>
            <a:normAutofit/>
          </a:bodyPr>
          <a:lstStyle/>
          <a:p>
            <a:r>
              <a:rPr lang="en-CA" dirty="0"/>
              <a:t>Main characteristics of the traffic flow:</a:t>
            </a:r>
          </a:p>
          <a:p>
            <a:pPr lvl="1"/>
            <a:r>
              <a:rPr lang="en-CA" dirty="0"/>
              <a:t>Same source &amp; Destination Ips</a:t>
            </a:r>
          </a:p>
          <a:p>
            <a:pPr lvl="1"/>
            <a:r>
              <a:rPr lang="en-CA" dirty="0"/>
              <a:t>TCP source port is changing</a:t>
            </a:r>
          </a:p>
          <a:p>
            <a:r>
              <a:rPr lang="en-CA" dirty="0"/>
              <a:t>Stealth mode:</a:t>
            </a:r>
          </a:p>
          <a:p>
            <a:pPr lvl="1"/>
            <a:r>
              <a:rPr lang="en-CA" dirty="0"/>
              <a:t>Has to detect many false positives as well</a:t>
            </a:r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7E065-8C65-412B-AE11-38B807C66D32}"/>
              </a:ext>
            </a:extLst>
          </p:cNvPr>
          <p:cNvSpPr txBox="1"/>
          <p:nvPr/>
        </p:nvSpPr>
        <p:spPr>
          <a:xfrm>
            <a:off x="3840111" y="331858"/>
            <a:ext cx="5951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>
                <a:solidFill>
                  <a:srgbClr val="990000"/>
                </a:solidFill>
              </a:rPr>
              <a:t>Detection</a:t>
            </a:r>
          </a:p>
        </p:txBody>
      </p:sp>
    </p:spTree>
    <p:extLst>
      <p:ext uri="{BB962C8B-B14F-4D97-AF65-F5344CB8AC3E}">
        <p14:creationId xmlns:p14="http://schemas.microsoft.com/office/powerpoint/2010/main" val="1617931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2230</TotalTime>
  <Words>1011</Words>
  <Application>Microsoft Office PowerPoint</Application>
  <PresentationFormat>Widescreen</PresentationFormat>
  <Paragraphs>169</Paragraphs>
  <Slides>10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Narrow</vt:lpstr>
      <vt:lpstr>Calibri</vt:lpstr>
      <vt:lpstr>Corbel</vt:lpstr>
      <vt:lpstr>Tahoma</vt:lpstr>
      <vt:lpstr>Times</vt:lpstr>
      <vt:lpstr>Parallax</vt:lpstr>
      <vt:lpstr>Clip</vt:lpstr>
      <vt:lpstr>  CIS-6520 Dig Forensics &amp; Incident Response School of Computer Science (SOCS)   </vt:lpstr>
      <vt:lpstr> OSI and Protocol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CIS-6520 Dig Forensics &amp; Incident Response School of Computer Science (SOCS)</dc:title>
  <dc:creator>Khaled Nafea</dc:creator>
  <cp:lastModifiedBy>Khaled Nafea</cp:lastModifiedBy>
  <cp:revision>10</cp:revision>
  <dcterms:created xsi:type="dcterms:W3CDTF">2021-04-02T04:54:34Z</dcterms:created>
  <dcterms:modified xsi:type="dcterms:W3CDTF">2021-04-03T18:04:52Z</dcterms:modified>
</cp:coreProperties>
</file>