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8"/>
    <p:restoredTop sz="94674"/>
  </p:normalViewPr>
  <p:slideViewPr>
    <p:cSldViewPr snapToGrid="0" snapToObjects="1">
      <p:cViewPr>
        <p:scale>
          <a:sx n="164" d="100"/>
          <a:sy n="164" d="100"/>
        </p:scale>
        <p:origin x="8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669F-7169-C240-BC37-B7A0294B2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E213-A616-D046-B944-9661C37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9FB3-3BFD-1248-852B-B4129F4F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BD3A-0C70-6440-8CDE-7C3AA839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DC51-5185-8A4A-9BE4-5BE5F30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24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BB-A08F-0542-9446-9A31F271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33231-2086-7440-BDFD-2A509FB36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C163-47D8-9247-8C1C-7D816512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18FF-3FE7-414B-86EC-F9B84D26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F870-DAFD-2A45-A060-E41E5FB4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150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7354D-A725-F946-B210-AA2D12123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0BAD9-71E8-434A-8D3D-1E858BE56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7AC1-3C4C-234E-A031-C1C11564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8AF1-9451-9E40-A82D-A171F29A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7C9A-216F-4C4E-821A-C592461E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072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C4EE-84EB-D44B-B960-A32A19F6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92CE-1F62-8847-A9D3-15979EE0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3B1B-A306-A344-BA89-5A72CDED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FB2E-A565-7642-908D-F4D17605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840B-04AA-6246-8E48-7377211F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665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891F-B7F6-3A4F-9B00-1CFDFCDF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75B5-BE62-E947-B991-8E37CD23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093E-2D9D-B543-80BC-0880E7BB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DCB2-BFA2-974F-B86A-A1FC12B3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2912-15DA-3F4B-8A2B-58292BEC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31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E3D7-EB4D-C540-8795-1ECCC811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8453-ACF0-5C4A-8BA5-1631FA8C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8AB7A-001C-A442-9E8F-D9AEC72E6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858CB-4682-914C-9C4D-765C6FB8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5D1F0-BF94-044C-B754-8D680BFE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2E6BA-31DC-FD44-BD64-A5BE698F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98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49DB-88B1-294C-B3D6-372486C7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3B3D5-AAEB-764E-B55D-651BE7A1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F08E9-B1DB-364C-BA0D-2FC82533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BDB91-2263-B042-8396-8064C4C4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76951-685F-B340-BDC4-0CF6280B2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3F629-5A1E-DA49-8E87-4CF50DC9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5808C-79F4-6B40-98BB-1681CAC1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AC60D-9F25-4447-8D21-84A71DD6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115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013F-05DC-8B46-A4CE-5A0A1E7A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60A22-AF8F-3542-8EDB-20E45009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4C273-CBF6-9F4A-8A3E-DCE54688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F85C6-1ED4-9546-B57C-D5168EC4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0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BF421-16EA-AC45-A527-FFEC5EB3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A6315-DA7D-D04C-A5DC-E3B6A6A8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B507C-3427-6841-B756-18514306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10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B714-5793-C34D-A9AA-C701F1A8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EE0D-D5C8-AE4B-843A-FE830BB6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22ED-2B08-F448-96F3-61D49EC5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F620-1890-9F4B-87FB-B35D7C0C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58C3A-4E55-6641-9084-95AB43F1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EFC4B-7EDA-1649-8BFC-E1657DEB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375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6CB-798F-6C40-8760-36F1841F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3F2C9-5628-B64C-99D3-6C3778CC5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D1958-027F-D34C-95C4-8611DF80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9D632-5E16-1248-A7BC-51200345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38F11-8239-1C44-A088-319B6B0F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1AF1-3FB5-A249-B50F-17366F45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6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D1E3-C408-2742-AE34-862A6A63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8A44-CC40-1044-A750-22F421766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8D90-0D7A-F14A-B406-332B179D1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9ED9-A470-794C-93D1-BC0785D4F686}" type="datetimeFigureOut">
              <a:rPr lang="da-DK" smtClean="0"/>
              <a:t>11/12/2019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8F7D-38B6-7E4C-898D-81E2338EC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475B-2012-2F48-A91C-9DA558D7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D661-CB0F-E246-8989-F5F3075000A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357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0F9ABA-C76E-F644-9DEB-44D6F6BD321F}"/>
              </a:ext>
            </a:extLst>
          </p:cNvPr>
          <p:cNvGrpSpPr/>
          <p:nvPr/>
        </p:nvGrpSpPr>
        <p:grpSpPr>
          <a:xfrm>
            <a:off x="3070859" y="686737"/>
            <a:ext cx="6050281" cy="4541355"/>
            <a:chOff x="0" y="-1"/>
            <a:chExt cx="4652264" cy="4542032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ABBBA8FB-7F67-B940-A80E-47639C55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"/>
              <a:ext cx="1916430" cy="5879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Records identified through database search and screened by abstract            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 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=1981)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9705909F-580C-834B-9775-05AC5EF71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" y="812899"/>
              <a:ext cx="1916430" cy="434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Records selected for more detailed evaluation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 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454)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3E050C5D-9612-4941-8C01-66A6D2B1D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527" y="-1"/>
              <a:ext cx="2227737" cy="5090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Records excluded:</a:t>
              </a:r>
            </a:p>
            <a:p>
              <a:pPr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Title and abstract not relevant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 = 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1527) 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CFD31803-16B2-E84A-9599-91F7535BB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92530"/>
              <a:ext cx="1916430" cy="4340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Full-text articles assessed for eligibility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291)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59924BB3-A27A-5B44-B389-9CB2ED52B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386" y="817375"/>
              <a:ext cx="2226096" cy="671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Records excluded: 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studies on decision-making or no eye tracking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163)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0DEE0F5F-C39B-4E4C-9BC6-55278381D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" y="2803708"/>
              <a:ext cx="1916430" cy="4340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Articles conforming to all inclusion criteria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58)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20EC4987-A103-924B-9C08-FFD073C5F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386" y="1792530"/>
              <a:ext cx="2225955" cy="2749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Records excluded: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Independent variable or dependent variable not relevant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 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178)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Unable to classify effect direction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19)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a decision-making task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15)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effect size on eye tracking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7)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Asked for data with no response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6) 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Studies using gaze contingent paradigms or controlling stimulus exposure time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5) 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Earlier version of a paper already included in the analysis (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3) 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120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120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120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a-DK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E42095-BCD9-124B-8C30-7A67672674F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958215" y="587943"/>
              <a:ext cx="153" cy="22495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FC692D-44B1-2142-8479-E2DC9299F379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958215" y="1246951"/>
              <a:ext cx="153" cy="54557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E061C2-5DE2-9348-8BE7-7041FF46135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958215" y="2226604"/>
              <a:ext cx="153" cy="57710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EB3485-3A8F-1549-831F-B9A670EF791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916583" y="1029925"/>
              <a:ext cx="507803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02BCD9-B3F4-9F4C-98DC-D8D06D7EAE0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916430" y="2009566"/>
              <a:ext cx="507956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25BD46-8D7F-4D41-90FC-5E6BF75DA675}"/>
              </a:ext>
            </a:extLst>
          </p:cNvPr>
          <p:cNvCxnSpPr>
            <a:cxnSpLocks/>
          </p:cNvCxnSpPr>
          <p:nvPr/>
        </p:nvCxnSpPr>
        <p:spPr>
          <a:xfrm>
            <a:off x="5563380" y="974301"/>
            <a:ext cx="66039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5266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Lund Orquin</dc:creator>
  <cp:lastModifiedBy>Jacob Lund Orquin</cp:lastModifiedBy>
  <cp:revision>4</cp:revision>
  <dcterms:created xsi:type="dcterms:W3CDTF">2019-12-11T09:50:39Z</dcterms:created>
  <dcterms:modified xsi:type="dcterms:W3CDTF">2019-12-11T11:17:51Z</dcterms:modified>
</cp:coreProperties>
</file>