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2440" y="1122840"/>
            <a:ext cx="914292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440" y="1122840"/>
            <a:ext cx="914292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069360" y="686520"/>
            <a:ext cx="2491560" cy="587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Records identified through database search and screened by abstract            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=2956)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070800" y="1499400"/>
            <a:ext cx="2491560" cy="4330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Records selected for more detailed evaluation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= 591)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222240" y="686520"/>
            <a:ext cx="2896920" cy="50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Records excluded: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Title and abstract not relevant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 =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2365) 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069360" y="2478600"/>
            <a:ext cx="2491560" cy="4330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Full-text articles assessed for eligibility 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412)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221520" y="1503360"/>
            <a:ext cx="2894760" cy="670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Records excluded: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Not studies on decision-making or no eye tracking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179)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70800" y="3489840"/>
            <a:ext cx="2491560" cy="4330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Articles conforming to all inclusion criteria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69)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222960" y="2478960"/>
            <a:ext cx="2894040" cy="3280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Records excluded: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Independent variable or dependent variable not relevant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= 237)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Unable to classify effect direction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21)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Not a decision-making task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33)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No effect size on eye tracking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17)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Asked for data with no response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6)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Studies using gaze contingent paradigms or controlling stimulus exposure time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20)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Earlier version of a paper already included in the analysis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6)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Participants were selected based on clinical diagnosis or specific socio-demographic traits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 (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 = 3)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315680" y="127368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 flipH="1">
            <a:off x="4314240" y="1932840"/>
            <a:ext cx="360" cy="54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4316040" y="2912040"/>
            <a:ext cx="36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5562720" y="1715760"/>
            <a:ext cx="65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 flipV="1">
            <a:off x="5562000" y="2693520"/>
            <a:ext cx="65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5562720" y="973440"/>
            <a:ext cx="65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LibreOffice/7.0.2.2$Linux_X86_64 LibreOffice_project/3a01483fc371ab18cfca4bab0d636937da5eaf70</Application>
  <Words>169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2019-12-11T09:50:39Z</dcterms:created>
  <dc:creator>Jacob Lund Orquin</dc:creator>
  <dc:description/>
  <dc:language>en-GB</dc:language>
  <cp:lastModifiedBy/>
  <dcterms:modified xsi:type="dcterms:W3CDTF">2020-12-10T00:16:45Z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