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SVJsqRgbtu4i5L40soZJZ0HW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96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b102949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b102949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 (IO Drawing)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(IO Drawing)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2528afe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c2528afe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https://drive.google.com/file/d/1kIl8H_F_tfOOYh9sQEQYU50oWvKYkDrx/view?usp=drive_link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datasets/ruchi798/bookcrossing-dataset/dat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books/" TargetMode="External"/><Relationship Id="rId5" Type="http://schemas.openxmlformats.org/officeDocument/2006/relationships/hyperlink" Target="https://www.kaggle.com/datasets/ymaricar/cmu-book-summary-dataset?resource=download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://drive.google.com/file/d/1kIl8H_F_tfOOYh9sQEQYU50oWvKYkDrx/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6283" y="827901"/>
            <a:ext cx="713377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The Bookish Butterfly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-1005466" y="280813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700"/>
              <a:t>Priyam Gupta, Sue Boyd, </a:t>
            </a:r>
            <a:br>
              <a:rPr lang="en-US" sz="1700"/>
            </a:br>
            <a:r>
              <a:rPr lang="en-US" sz="1700"/>
              <a:t>Lawrie Brunswick, Jacob Peterson</a:t>
            </a:r>
            <a:endParaRPr sz="1700"/>
          </a:p>
        </p:txBody>
      </p:sp>
      <p:pic>
        <p:nvPicPr>
          <p:cNvPr id="56" name="Google Shape;56;p1" descr="A close up of a red ap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83" y="0"/>
            <a:ext cx="9107717" cy="151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A blue and black butterfl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2551" y="1989362"/>
            <a:ext cx="3185166" cy="312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Lessons Learned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data size and performance limitations early </a:t>
            </a:r>
            <a:endParaRPr>
              <a:solidFill>
                <a:srgbClr val="000000"/>
              </a:solidFill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Leave ample time for testing and CI </a:t>
            </a:r>
            <a:endParaRPr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51" name="Google Shape;151;p9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102949d1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/ GRAVEYARD</a:t>
            </a:r>
            <a:endParaRPr/>
          </a:p>
        </p:txBody>
      </p:sp>
      <p:sp>
        <p:nvSpPr>
          <p:cNvPr id="157" name="Google Shape;157;g26b102949d1_0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20" b="1"/>
              <a:t>Background</a:t>
            </a:r>
            <a:endParaRPr sz="2320" b="1"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Millions of books out there -&gt; hard to find next best book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Book recommenders are quick and convenient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Many different approaches already produced</a:t>
            </a:r>
            <a:endParaRPr sz="81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1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150" b="1">
                <a:highlight>
                  <a:srgbClr val="FFFFFF"/>
                </a:highlight>
              </a:rPr>
              <a:t>Our tool:</a:t>
            </a:r>
            <a:endParaRPr sz="8150" b="1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Multi-modal approach for diverse preferences of users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Optionality of inputs that integrate with different search schemes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chemeClr val="lt1"/>
                </a:highlight>
              </a:rPr>
              <a:t>Plot and Semantic search novelty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Not advertiser influenced!</a:t>
            </a:r>
            <a:endParaRPr sz="815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None/>
            </a:pPr>
            <a:endParaRPr/>
          </a:p>
        </p:txBody>
      </p:sp>
      <p:pic>
        <p:nvPicPr>
          <p:cNvPr id="64" name="Google Shape;64;p2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1509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Use Cases </a:t>
            </a:r>
            <a:endParaRPr/>
          </a:p>
        </p:txBody>
      </p:sp>
      <p:pic>
        <p:nvPicPr>
          <p:cNvPr id="70" name="Google Shape;70;p3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732000"/>
            <a:ext cx="53803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1242375" y="732000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Annie Author</a:t>
            </a:r>
            <a:endParaRPr sz="1800" b="1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Loves Books by Agatha Christie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Wants new book suggestions for books written by Christie OR similar to books that have been written by Christie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1242375" y="1682068"/>
            <a:ext cx="70911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Bob Book </a:t>
            </a:r>
            <a:endParaRPr sz="1800" b="1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Loved the book The Hunger Games 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Wants to find new books similar to his favorite book 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242375" y="2571750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Choosy Chase</a:t>
            </a:r>
            <a:endParaRPr sz="1800" b="1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Only wants to read books by her favorite author Agatha Christie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Wants new book suggestions that have been highly rated &gt; 4.5 stars by more than 5 reviewers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1242375" y="3475200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Genre Gerry</a:t>
            </a:r>
            <a:endParaRPr sz="1800" b="1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Only wants to read books in the Genre Mystery.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1646400"/>
            <a:ext cx="5380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2628425"/>
            <a:ext cx="5380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3466625"/>
            <a:ext cx="53803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1242375" y="4237200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Patty Plots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Wants to search for books about detectives that solve murders from long ago.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80" name="Google Shape;8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4228625"/>
            <a:ext cx="53803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142366" y="137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Raw Data Sources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44425" y="1694825"/>
            <a:ext cx="28419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US" sz="4800" b="0" i="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Book Crossing Dataset</a:t>
            </a:r>
            <a:endParaRPr sz="4800" b="0" i="0" u="sng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BX-Book-Ratings.csv (1149779 values)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BX-Books.csv (271379 unique values)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8586" y="2448084"/>
            <a:ext cx="1352667" cy="23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3662108" y="1694836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CMU Book Summary </a:t>
            </a:r>
            <a:r>
              <a:rPr lang="en-US" sz="12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BookSumaries.txt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16,559 unique values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6576294" y="1769166"/>
            <a:ext cx="175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Books API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7387" y="2408166"/>
            <a:ext cx="3048264" cy="275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23732" y="2524284"/>
            <a:ext cx="1455546" cy="93353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423833" y="996121"/>
            <a:ext cx="30006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</a:rPr>
              <a:t>Book Ratings</a:t>
            </a: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6340448" y="3852077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200" i="1" u="none" strike="noStrike" cap="none">
                <a:solidFill>
                  <a:schemeClr val="dk2"/>
                </a:solidFill>
              </a:rPr>
              <a:t>Used to augment CMU data with ISBN Numbers for matching with Book Ratings</a:t>
            </a:r>
            <a:endParaRPr sz="1200" i="1"/>
          </a:p>
        </p:txBody>
      </p:sp>
      <p:sp>
        <p:nvSpPr>
          <p:cNvPr id="94" name="Google Shape;94;p4"/>
          <p:cNvSpPr txBox="1"/>
          <p:nvPr/>
        </p:nvSpPr>
        <p:spPr>
          <a:xfrm>
            <a:off x="3624914" y="996125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2"/>
                </a:solidFill>
              </a:rPr>
              <a:t>Plot Summaries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6264739" y="960100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2"/>
                </a:solidFill>
              </a:rPr>
              <a:t>ISBN Matching</a:t>
            </a:r>
            <a:endParaRPr/>
          </a:p>
        </p:txBody>
      </p:sp>
      <p:pic>
        <p:nvPicPr>
          <p:cNvPr id="96" name="Google Shape;96;p4" descr="A blue and black butterfly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92239" y="-43023"/>
            <a:ext cx="951760" cy="9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361" y="903079"/>
            <a:ext cx="4435799" cy="17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133900" y="81864"/>
            <a:ext cx="5610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Data Cleaning and Joining	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311700" y="3392005"/>
            <a:ext cx="7835891" cy="117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239129" y="3323062"/>
            <a:ext cx="8758492" cy="15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210"/>
              <a:buFont typeface="Arial"/>
              <a:buNone/>
            </a:pPr>
            <a:r>
              <a:rPr lang="en-US" sz="45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  <a:r>
              <a:rPr lang="en-US" sz="4500" b="1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</a:t>
            </a:r>
            <a:r>
              <a:rPr lang="en-US" sz="45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000"/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Number of Books can lead to surprising/frustrating results in app (e.g. no results returned for common book or author)</a:t>
            </a:r>
            <a:endParaRPr sz="38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BookSummaries.txt had no ISBN field for hard matching to ratings data 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fuzzy/best matching on author field between BX-Books.csv and BookSummaries.txt  🡪 </a:t>
            </a:r>
            <a:r>
              <a:rPr lang="en-US" sz="3800" b="1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6360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Obtained ISBN (13 digit) for 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7289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 using Google API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total of 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3800" b="1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</a:t>
            </a:r>
            <a:endParaRPr sz="3000"/>
          </a:p>
          <a:p>
            <a:pPr marL="457200" marR="0" lvl="0" indent="-3141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Fields 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genres (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11025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13649 books had genre marked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Rating (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5115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books had ratings)</a:t>
            </a:r>
            <a:endParaRPr sz="3800" b="0" i="0" u="none" strike="noStrike" cap="none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•"/>
            </a:pP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Rating Count is close to 0 for most books</a:t>
            </a:r>
            <a:endParaRPr sz="38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750" y="874279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6" name="Google Shape;106;p5"/>
          <p:cNvSpPr/>
          <p:nvPr/>
        </p:nvSpPr>
        <p:spPr>
          <a:xfrm>
            <a:off x="5168273" y="1519000"/>
            <a:ext cx="6081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309361" y="874279"/>
            <a:ext cx="4756699" cy="2286000"/>
          </a:xfrm>
          <a:prstGeom prst="rect">
            <a:avLst/>
          </a:prstGeom>
          <a:noFill/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9585" y="5675"/>
            <a:ext cx="824416" cy="8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239733" y="1926"/>
            <a:ext cx="76088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Data Preprocessing - Book Similarity Measures 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93" y="2361993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774" y="1984505"/>
            <a:ext cx="3521708" cy="334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/>
          <p:nvPr/>
        </p:nvSpPr>
        <p:spPr>
          <a:xfrm>
            <a:off x="2891972" y="2822216"/>
            <a:ext cx="1810800" cy="1176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Voyage AI Instruct API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22232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48491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6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192750" y="816352"/>
            <a:ext cx="87585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0671"/>
              <a:buFont typeface="Arial"/>
              <a:buNone/>
            </a:pPr>
            <a:r>
              <a:rPr lang="en-US" sz="29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Voyage-AI-Instruct API  </a:t>
            </a:r>
            <a:endParaRPr/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Ranked #1 in MTEB leaderboards on hugging face in Semantic Textual Similarity(STS)</a:t>
            </a:r>
            <a:endParaRPr sz="22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Maps user text query to closest book, for use in Book Title and Plot Search </a:t>
            </a:r>
            <a:endParaRPr sz="22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Calculates “distances” between books based on STS for use in Plot Search </a:t>
            </a:r>
            <a:endParaRPr sz="1800" b="0" i="0" u="none" strike="noStrike" cap="none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Design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4445" y="899886"/>
            <a:ext cx="3080910" cy="37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 descr="A blue and black butterfl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2528afe41_0_1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Demo! </a:t>
            </a:r>
            <a:endParaRPr/>
          </a:p>
        </p:txBody>
      </p:sp>
      <p:pic>
        <p:nvPicPr>
          <p:cNvPr id="134" name="Google Shape;134;g2c2528afe41_0_1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c2528afe41_0_1" title="demo_for_3_13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6344" y="577475"/>
            <a:ext cx="5564222" cy="389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Demo - Plot Search Results </a:t>
            </a:r>
            <a:endParaRPr/>
          </a:p>
        </p:txBody>
      </p:sp>
      <p:pic>
        <p:nvPicPr>
          <p:cNvPr id="141" name="Google Shape;141;p8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200" y="924975"/>
            <a:ext cx="5549826" cy="39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311700" y="2059450"/>
            <a:ext cx="18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37"/>
              <a:buFont typeface="Arial"/>
              <a:buNone/>
            </a:pPr>
            <a:r>
              <a:rPr lang="en-US" sz="2047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Query: </a:t>
            </a:r>
            <a:endParaRPr sz="885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505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Detectives that solve murders from long ago. </a:t>
            </a:r>
            <a:endParaRPr sz="1195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506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Helvetica Neue</vt:lpstr>
      <vt:lpstr>Simple Light</vt:lpstr>
      <vt:lpstr>The Bookish Butterfly</vt:lpstr>
      <vt:lpstr>Background</vt:lpstr>
      <vt:lpstr>Use Cases </vt:lpstr>
      <vt:lpstr>Raw Data Sources</vt:lpstr>
      <vt:lpstr>Data Cleaning and Joining </vt:lpstr>
      <vt:lpstr>Data Preprocessing - Book Similarity Measures </vt:lpstr>
      <vt:lpstr>Design</vt:lpstr>
      <vt:lpstr>Demo! </vt:lpstr>
      <vt:lpstr>Demo - Plot Search Results </vt:lpstr>
      <vt:lpstr>Lessons Learned</vt:lpstr>
      <vt:lpstr>APPENDIX / GRAVEYARD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Bookish Butterfly</dc:title>
  <cp:lastModifiedBy>Sue Boyd</cp:lastModifiedBy>
  <cp:revision>2</cp:revision>
  <dcterms:modified xsi:type="dcterms:W3CDTF">2024-03-13T04:35:48Z</dcterms:modified>
</cp:coreProperties>
</file>