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AjmVNscf6zQqDp3jfjwj77Y4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48" d="100"/>
          <a:sy n="148" d="100"/>
        </p:scale>
        <p:origin x="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91f02a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91f02a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TA8xTTsLFjeJs1pbQfASKqucclhIOiR6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The Bookish Butterfly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 dirty="0" err="1"/>
              <a:t>Priyam</a:t>
            </a:r>
            <a:r>
              <a:rPr lang="en-US" sz="1700" dirty="0"/>
              <a:t> Gupta, Sue Boyd, </a:t>
            </a:r>
            <a:br>
              <a:rPr lang="en-US" sz="1700" dirty="0"/>
            </a:br>
            <a:r>
              <a:rPr lang="en-US" sz="1700" dirty="0"/>
              <a:t>Lawrie Brunswick, Jacob Peterson</a:t>
            </a:r>
            <a:endParaRPr sz="1700" dirty="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Lessons Learned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7" name="Google Shape;147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 dirty="0"/>
              <a:t>Background</a:t>
            </a:r>
            <a:endParaRPr sz="2320" b="1"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Millions of books out there -&gt; hard to find next best book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Book recommenders are quick and convenient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Many different approaches already produced</a:t>
            </a: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 dirty="0">
                <a:highlight>
                  <a:srgbClr val="FFFFFF"/>
                </a:highlight>
              </a:rPr>
              <a:t>Our tool:</a:t>
            </a:r>
            <a:endParaRPr sz="8150" b="1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Multi-modal approach for diverse preferences of users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Optionality of inputs that integrate with different search schemes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chemeClr val="lt1"/>
                </a:highlight>
              </a:rPr>
              <a:t>Plot and Semantic search novelty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Not advertiser influenced!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 dirty="0"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1f02a88_1_0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User Profiles and Use Cases </a:t>
            </a:r>
            <a:endParaRPr dirty="0"/>
          </a:p>
        </p:txBody>
      </p:sp>
      <p:pic>
        <p:nvPicPr>
          <p:cNvPr id="70" name="Google Shape;70;g26b91f02a88_1_0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888034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6b91f02a88_1_0"/>
          <p:cNvSpPr txBox="1"/>
          <p:nvPr/>
        </p:nvSpPr>
        <p:spPr>
          <a:xfrm>
            <a:off x="1242375" y="888034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Annie Author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Running out of books by her favorite authors!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by the authors she loves and/or new authors that write in a similar style to her favorite authors..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When looking for new books, she cares a lot about how other users have rated them.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</a:t>
            </a:r>
            <a:r>
              <a:rPr lang="en-US" sz="1100" dirty="0">
                <a:solidFill>
                  <a:schemeClr val="dk2"/>
                </a:solidFill>
              </a:rPr>
              <a:t>:  Search for books by Agatha Christie or authors similar to Christie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</a:t>
            </a:r>
            <a:r>
              <a:rPr lang="en-US" sz="1100" dirty="0">
                <a:solidFill>
                  <a:schemeClr val="dk2"/>
                </a:solidFill>
              </a:rPr>
              <a:t>:  Search for only books by Agatha Christie, filtered by ratings.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3 </a:t>
            </a:r>
            <a:r>
              <a:rPr lang="en-US" sz="1100" dirty="0">
                <a:solidFill>
                  <a:schemeClr val="dk2"/>
                </a:solidFill>
              </a:rPr>
              <a:t>(implicit): Wants to search for books by an author but can’t remember author’s first name. 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3" name="Google Shape;73;g26b91f02a88_1_0"/>
          <p:cNvSpPr txBox="1"/>
          <p:nvPr/>
        </p:nvSpPr>
        <p:spPr>
          <a:xfrm>
            <a:off x="1242375" y="2578331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Bob Book 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similar to those he has enjoyed reading in the past.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 </a:t>
            </a:r>
            <a:r>
              <a:rPr lang="en-US" sz="1100" dirty="0">
                <a:solidFill>
                  <a:schemeClr val="dk2"/>
                </a:solidFill>
              </a:rPr>
              <a:t>Search for books similar to the Hunger Games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2: </a:t>
            </a:r>
            <a:r>
              <a:rPr lang="en-US" sz="1100" dirty="0">
                <a:solidFill>
                  <a:schemeClr val="dk2"/>
                </a:solidFill>
              </a:rPr>
              <a:t>Search for books about detectives solving cold case mysteries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4" name="Google Shape;74;g26b91f02a88_1_0"/>
          <p:cNvSpPr txBox="1"/>
          <p:nvPr/>
        </p:nvSpPr>
        <p:spPr>
          <a:xfrm>
            <a:off x="1242375" y="3613088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Genre Gerry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Only wants to read books in his favorite Genres.</a:t>
            </a:r>
            <a:endParaRPr sz="11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</a:t>
            </a:r>
            <a:r>
              <a:rPr lang="en-US" sz="1100" dirty="0">
                <a:solidFill>
                  <a:schemeClr val="dk2"/>
                </a:solidFill>
              </a:rPr>
              <a:t>  Search for books in the Mystery Genre. 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75" name="Google Shape;75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18863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604513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Raw Data Sources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Dataset</a:t>
            </a:r>
            <a:endParaRPr sz="4800" b="0" i="0" u="sng" dirty="0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Ratings.csv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(1149779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(271379 unique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9921" y="2349962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89" name="Google Shape;89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 dirty="0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 dirty="0"/>
          </a:p>
        </p:txBody>
      </p:sp>
      <p:sp>
        <p:nvSpPr>
          <p:cNvPr id="90" name="Google Shape;90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Plot Summaries</a:t>
            </a:r>
            <a:endParaRPr dirty="0"/>
          </a:p>
        </p:txBody>
      </p:sp>
      <p:sp>
        <p:nvSpPr>
          <p:cNvPr id="91" name="Google Shape;91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ISBN Matching</a:t>
            </a:r>
            <a:endParaRPr dirty="0"/>
          </a:p>
        </p:txBody>
      </p:sp>
      <p:pic>
        <p:nvPicPr>
          <p:cNvPr id="92" name="Google Shape;92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Cleaning and Joining	</a:t>
            </a:r>
            <a:endParaRPr dirty="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39129" y="3297184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8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8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8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had no ISBN field for hard matching to ratings data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Used fuzzy/best matching on author field between BX-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Books.csv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 🡪 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Sparse Fields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)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books had ratings)</a:t>
            </a:r>
            <a:endParaRPr sz="44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Preprocessing - Book Similarity Measures </a:t>
            </a:r>
            <a:endParaRPr dirty="0"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32749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Voyage-AI-Instruct API  </a:t>
            </a:r>
            <a:endParaRPr dirty="0">
              <a:latin typeface="+mn-lt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Maps user text query to closest book, for use in Book Title and Plot Search 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Calculates “distances” between books based on STS for use in Plot Search </a:t>
            </a:r>
            <a:endParaRPr sz="18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135852"/>
            <a:ext cx="2517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Design</a:t>
            </a:r>
            <a:endParaRPr dirty="0"/>
          </a:p>
        </p:txBody>
      </p:sp>
      <p:pic>
        <p:nvPicPr>
          <p:cNvPr id="124" name="Google Shape;124;p7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86686-0225-6CA5-10A8-E4A480F08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911" y="841500"/>
            <a:ext cx="6737959" cy="4088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Demo! </a:t>
            </a:r>
            <a:endParaRPr dirty="0"/>
          </a:p>
        </p:txBody>
      </p:sp>
      <p:pic>
        <p:nvPicPr>
          <p:cNvPr id="130" name="Google Shape;130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c2528afe41_0_1"/>
          <p:cNvSpPr txBox="1"/>
          <p:nvPr/>
        </p:nvSpPr>
        <p:spPr>
          <a:xfrm>
            <a:off x="1492416" y="1922389"/>
            <a:ext cx="6159168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Home - Google Drive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 - Plot Search Results </a:t>
            </a:r>
            <a:endParaRPr dirty="0"/>
          </a:p>
        </p:txBody>
      </p:sp>
      <p:pic>
        <p:nvPicPr>
          <p:cNvPr id="137" name="Google Shape;137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Query: </a:t>
            </a:r>
            <a:endParaRPr sz="885" dirty="0">
              <a:latin typeface="+mn-l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Detectives that solve murders from long ago. </a:t>
            </a:r>
            <a:endParaRPr sz="1195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557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Simple Light</vt:lpstr>
      <vt:lpstr>The Bookish Butterfly</vt:lpstr>
      <vt:lpstr>Background</vt:lpstr>
      <vt:lpstr>User Profiles and 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Lawrie Brunswick</cp:lastModifiedBy>
  <cp:revision>6</cp:revision>
  <dcterms:modified xsi:type="dcterms:W3CDTF">2024-03-13T23:57:19Z</dcterms:modified>
</cp:coreProperties>
</file>