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E91728-2735-455B-9A9A-1E5934290AE7}">
  <a:tblStyle styleId="{8AE91728-2735-455B-9A9A-1E5934290A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73ebd55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73ebd55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73ebd55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73ebd55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79e17e4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79e17e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89a1a2f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89a1a2f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73ebd553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73ebd553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73ebd553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73ebd553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73ebd55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73ebd55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4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Bookworm Rec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Tech Review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27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Priyam Gupta, Sue Boyd, </a:t>
            </a:r>
            <a:br>
              <a:rPr lang="en" sz="1700"/>
            </a:br>
            <a:r>
              <a:rPr lang="en" sz="1700"/>
              <a:t>Lawrie Brunswick, Jacob Peterson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879" y="1570625"/>
            <a:ext cx="4384574" cy="34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/>
              <a:t>Background and Use Case</a:t>
            </a:r>
            <a:endParaRPr b="1" sz="23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</a:rPr>
              <a:t>Application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: Book Recommender Tool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</a:rPr>
              <a:t>Use Case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:  We need to create a graphical user interface to: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59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Collect user input (type of book they are searching for, filtering requirements) AND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Share recommendations based on user input + our recommendation engine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</a:rPr>
              <a:t>Package Requirements: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59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Enables dynamic, interactive UI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Can be run as a Python module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asy to install and use for all team members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</a:rPr>
              <a:t>	</a:t>
            </a:r>
            <a:endParaRPr sz="2200">
              <a:highlight>
                <a:srgbClr val="FFFFFF"/>
              </a:highlight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highlight>
                  <a:srgbClr val="FFFFFF"/>
                </a:highlight>
              </a:rPr>
              <a:t>Python Packages Investigated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65650" y="784150"/>
            <a:ext cx="8612700" cy="4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</a:rPr>
              <a:t>Flask - Created by Armin Ronacher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49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A lightweight and flexible micro web framework for Python.</a:t>
            </a:r>
            <a:endParaRPr sz="2200">
              <a:solidFill>
                <a:schemeClr val="dk1"/>
              </a:solidFill>
            </a:endParaRPr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Provides a simple and minimalistic approach to building web applications, allowing developers to have more control over the application structure.</a:t>
            </a:r>
            <a:endParaRPr sz="2200">
              <a:solidFill>
                <a:schemeClr val="dk1"/>
              </a:solidFill>
            </a:endParaRPr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Highly customizable and allows developers to choose their preferred tools and libraries for various components like ORM, templating engines, and authentication.</a:t>
            </a:r>
            <a:endParaRPr sz="2200">
              <a:solidFill>
                <a:schemeClr val="dk1"/>
              </a:solidFill>
            </a:endParaRPr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Well-suited for developers who prefer to have more control over the application architecture and want to build from the ground up.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</a:rPr>
              <a:t>Dash - Created by Plotly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49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A Python framework for building analytical web applications.</a:t>
            </a:r>
            <a:endParaRPr sz="2200">
              <a:solidFill>
                <a:schemeClr val="dk1"/>
              </a:solidFill>
            </a:endParaRPr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Built on top of Flask, Plotly, and React, allowing creation of  interactive and complex user interfaces.</a:t>
            </a:r>
            <a:endParaRPr sz="2200">
              <a:solidFill>
                <a:schemeClr val="dk1"/>
              </a:solidFill>
            </a:endParaRPr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Allows developers to create interactive dashboards and data visualization tools using Python, HTML, and CSS without requiring knowledge of JavaScript or web development.</a:t>
            </a:r>
            <a:endParaRPr sz="2200">
              <a:solidFill>
                <a:schemeClr val="dk1"/>
              </a:solidFill>
            </a:endParaRPr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Provides a wide range of components and features for building sophisticated web applications, making it suitable for projects that demand high levels of customization and interactivity.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</a:rPr>
              <a:t>Streamlit - Created by Snowflake Inc.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194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>
                <a:solidFill>
                  <a:schemeClr val="dk1"/>
                </a:solidFill>
              </a:rPr>
              <a:t>A python framework for quickly developing and sharing data-driven applications without extensive programming knowledge.</a:t>
            </a:r>
            <a:endParaRPr sz="2100">
              <a:solidFill>
                <a:schemeClr val="dk1"/>
              </a:solidFill>
            </a:endParaRPr>
          </a:p>
          <a:p>
            <a:pPr indent="-29194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>
                <a:solidFill>
                  <a:schemeClr val="dk1"/>
                </a:solidFill>
              </a:rPr>
              <a:t>Best for simple apps (e.g single web page)</a:t>
            </a:r>
            <a:endParaRPr sz="2100">
              <a:solidFill>
                <a:schemeClr val="dk1"/>
              </a:solidFill>
            </a:endParaRPr>
          </a:p>
          <a:p>
            <a:pPr indent="-29194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>
                <a:solidFill>
                  <a:schemeClr val="dk1"/>
                </a:solidFill>
              </a:rPr>
              <a:t>Allows hosting of apps on Streamlit Community Cloud for easy deployment.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/>
              <a:t>Popularity Comparison: Github Stars</a:t>
            </a:r>
            <a:endParaRPr b="1" sz="20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850" y="1033675"/>
            <a:ext cx="5969198" cy="397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highlight>
                  <a:srgbClr val="FFFFFF"/>
                </a:highlight>
              </a:rPr>
              <a:t>Package Comparison</a:t>
            </a:r>
            <a:r>
              <a:rPr b="1" lang="en" sz="2500">
                <a:highlight>
                  <a:srgbClr val="FFFFFF"/>
                </a:highlight>
              </a:rPr>
              <a:t> (1 of 2)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263150" y="115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{8AE91728-2735-455B-9A9A-1E5934290AE7}</a:tableStyleId>
              </a:tblPr>
              <a:tblGrid>
                <a:gridCol w="2154425"/>
                <a:gridCol w="2154425"/>
                <a:gridCol w="2154425"/>
                <a:gridCol w="2154425"/>
              </a:tblGrid>
              <a:tr h="44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Dash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Flask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Streamlit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Ease of Use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Easy: </a:t>
                      </a:r>
                      <a:r>
                        <a:rPr lang="en" sz="1200"/>
                        <a:t>Simple to install and use,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but has a slightly more complex setup.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Easy/Moderate: </a:t>
                      </a:r>
                      <a:r>
                        <a:rPr lang="en" sz="1200"/>
                        <a:t>Easy for beginners to build small scale projects.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Easiest</a:t>
                      </a:r>
                      <a:r>
                        <a:rPr lang="en" sz="1200"/>
                        <a:t>: Simple to install and use. Standard UI elements (drop down, slider) precoded; no html required.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Flexibility 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Good. </a:t>
                      </a:r>
                      <a:r>
                        <a:rPr lang="en" sz="1200"/>
                        <a:t>D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ash offers greater customization than Streamlit..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Good</a:t>
                      </a:r>
                      <a:r>
                        <a:rPr lang="en" sz="1200"/>
                        <a:t>.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Core web-dev features with flexibility for external tools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Lowest - but Good enough.</a:t>
                      </a:r>
                      <a:r>
                        <a:rPr lang="en" sz="1200"/>
                        <a:t>  Less opportunity for customization, but provides what we need for our project.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Performance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Good. </a:t>
                      </a:r>
                      <a:r>
                        <a:rPr lang="en" sz="1200"/>
                        <a:t>Can use Memoization and Flask Caching. Quick visualization plotly.js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Good</a:t>
                      </a:r>
                      <a:r>
                        <a:rPr lang="en" sz="1200"/>
                        <a:t>. Fast and flexible, Flask-caching library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OK</a:t>
                      </a:r>
                      <a:r>
                        <a:rPr lang="en" sz="1200"/>
                        <a:t>. Inefficient unless caching strategies deployed 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highlight>
                  <a:srgbClr val="FFFFFF"/>
                </a:highlight>
              </a:rPr>
              <a:t>Package Comparison</a:t>
            </a:r>
            <a:r>
              <a:rPr b="1" lang="en" sz="2500">
                <a:highlight>
                  <a:srgbClr val="FFFFFF"/>
                </a:highlight>
              </a:rPr>
              <a:t> (2 of 2)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311700" y="66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{8AE91728-2735-455B-9A9A-1E5934290AE7}</a:tableStyleId>
              </a:tblPr>
              <a:tblGrid>
                <a:gridCol w="2154425"/>
                <a:gridCol w="2154425"/>
                <a:gridCol w="2154425"/>
                <a:gridCol w="2154425"/>
              </a:tblGrid>
              <a:tr h="44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Dash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Flask 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Streamlit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Documentation / Examples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Good</a:t>
                      </a:r>
                      <a:r>
                        <a:rPr lang="en" sz="1200"/>
                        <a:t>. Has been around for 9 years. Plenty of support and tutorials.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Good</a:t>
                      </a:r>
                      <a:r>
                        <a:rPr lang="en" sz="1200"/>
                        <a:t>. Has been around since 2010. Most popular micro framework for Python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Good</a:t>
                      </a:r>
                      <a:r>
                        <a:rPr lang="en" sz="1200"/>
                        <a:t>. Newer, but extensive tutorials available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Integration</a:t>
                      </a:r>
                      <a:r>
                        <a:rPr b="1" lang="en"/>
                        <a:t> / Compatibility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Good: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Integrates well with Python, Docker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Best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Integrates well with Python, Docker, external APIs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Good</a:t>
                      </a:r>
                      <a:r>
                        <a:rPr lang="en" sz="1200"/>
                        <a:t>: Integrates well with Python, Docker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Deployment 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Ok: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Github Codespaces or Azure Credits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OK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Github Codespaces or Azure Credits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Best:</a:t>
                      </a:r>
                      <a:r>
                        <a:rPr lang="en" sz="1200"/>
                        <a:t> Streamlit Community Cloud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Choose Streamlit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Has all of the capabilities that we anticipate needing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Easiest to get started with and simple UI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Customizable and moderately flexible for more complicated design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One webpage, one request, no complexities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Data Science focused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Community Cloud hosting for web page</a:t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highlight>
                  <a:srgbClr val="FFFFFF"/>
                </a:highlight>
              </a:rPr>
              <a:t>Drawbacks/Remaining Concerns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6498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68">
                <a:highlight>
                  <a:srgbClr val="FFFFFF"/>
                </a:highlight>
              </a:rPr>
              <a:t> Not optimized for multiple unique url routings</a:t>
            </a:r>
            <a:endParaRPr sz="3068">
              <a:highlight>
                <a:srgbClr val="FFFFFF"/>
              </a:highlight>
            </a:endParaRPr>
          </a:p>
          <a:p>
            <a:pPr indent="-3649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068">
                <a:highlight>
                  <a:schemeClr val="lt1"/>
                </a:highlight>
              </a:rPr>
              <a:t>Will mitigate by keeping design to one page</a:t>
            </a:r>
            <a:endParaRPr sz="3068">
              <a:highlight>
                <a:schemeClr val="lt1"/>
              </a:highlight>
            </a:endParaRPr>
          </a:p>
          <a:p>
            <a:pPr indent="-36498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68">
                <a:highlight>
                  <a:schemeClr val="lt1"/>
                </a:highlight>
              </a:rPr>
              <a:t>Difficult to have intricate designs</a:t>
            </a:r>
            <a:endParaRPr sz="3068">
              <a:highlight>
                <a:schemeClr val="lt1"/>
              </a:highlight>
            </a:endParaRPr>
          </a:p>
          <a:p>
            <a:pPr indent="-36498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68">
                <a:highlight>
                  <a:schemeClr val="lt1"/>
                </a:highlight>
              </a:rPr>
              <a:t>Potential performance issues</a:t>
            </a:r>
            <a:endParaRPr sz="3068">
              <a:highlight>
                <a:schemeClr val="lt1"/>
              </a:highlight>
            </a:endParaRPr>
          </a:p>
          <a:p>
            <a:pPr indent="-3649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068">
                <a:highlight>
                  <a:schemeClr val="lt1"/>
                </a:highlight>
              </a:rPr>
              <a:t>Minimize real time calculations</a:t>
            </a:r>
            <a:endParaRPr sz="306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