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39"/>
  </p:normalViewPr>
  <p:slideViewPr>
    <p:cSldViewPr snapToGrid="0" snapToObjects="1" showGuides="1">
      <p:cViewPr>
        <p:scale>
          <a:sx n="78" d="100"/>
          <a:sy n="78" d="100"/>
        </p:scale>
        <p:origin x="240" y="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Numerical solution to quantum tunneling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Jacob 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8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Model: Schrodinger Equation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954588" cy="354171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i="1" dirty="0" smtClean="0">
                    <a:latin typeface="Cambria Math" charset="0"/>
                  </a:rPr>
                  <a:t>Differential form of the Schrodinger Equation in the presence of a potential</a:t>
                </a:r>
                <a:endParaRPr lang="en-US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mr-I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𝜓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  <m:sSup>
                          <m:sSupPr>
                            <m:ctrlPr>
                              <a:rPr lang="is-I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is-I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s-I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num>
                      <m:den>
                        <m: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ℏ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𝜓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0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𝑉</m:t>
                    </m:r>
                    <m:d>
                      <m:d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mr-IN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mr-IN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0</m:t>
                            </m:r>
                            <m:r>
                              <a:rPr lang="mr-IN" b="0" i="1" smtClean="0">
                                <a:latin typeface="Cambria Math" charset="0"/>
                              </a:rPr>
                              <m:t>,  </m:t>
                            </m:r>
                            <m:r>
                              <a:rPr lang="mr-IN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mr-I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≥+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mr-IN" b="0" i="1" smtClean="0">
                                <a:latin typeface="Cambria Math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  <m:r>
                              <a:rPr lang="mr-I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&lt;+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algn="just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954588" cy="3541714"/>
              </a:xfrm>
              <a:blipFill rotWithShape="0">
                <a:blip r:embed="rId2"/>
                <a:stretch>
                  <a:fillRect l="-1599" t="-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531429" y="2097088"/>
            <a:ext cx="5110842" cy="3960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8" t="468" b="1"/>
          <a:stretch/>
        </p:blipFill>
        <p:spPr>
          <a:xfrm>
            <a:off x="6313715" y="3038702"/>
            <a:ext cx="5546270" cy="196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Model: Solution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097088"/>
                <a:ext cx="7545388" cy="220821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𝜓</m:t>
                    </m:r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mr-I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sSup>
                              <m:sSupPr>
                                <m:ctrlPr>
                                  <a:rPr lang="mr-I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mr-I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mr-I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r>
                                  <a:rPr lang="mr-I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mr-IN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𝑚𝐸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/</m:t>
                                    </m:r>
                                    <m:sSup>
                                      <m:sSupPr>
                                        <m:ctrlPr>
                                          <a:rPr lang="is-I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ℏ</m:t>
                                        </m:r>
                                      </m:e>
                                      <m:sup>
                                        <m:r>
                                          <a:rPr lang="is-I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sSup>
                              <m:sSupPr>
                                <m:ctrlPr>
                                  <a:rPr lang="mr-I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mr-I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mr-I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mr-IN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𝑚𝐸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/</m:t>
                                    </m:r>
                                    <m:sSup>
                                      <m:sSupPr>
                                        <m:ctrlPr>
                                          <a:rPr lang="is-I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ℏ</m:t>
                                        </m:r>
                                      </m:e>
                                      <m:sup>
                                        <m:r>
                                          <a:rPr lang="is-I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≤−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𝐶</m:t>
                            </m:r>
                            <m:sSup>
                              <m:sSupPr>
                                <m:ctrlPr>
                                  <a:rPr lang="mr-I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mr-I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mr-IN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𝐸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)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/</m:t>
                                    </m:r>
                                    <m:sSup>
                                      <m:sSupPr>
                                        <m:ctrlPr>
                                          <a:rPr lang="is-I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ℏ</m:t>
                                        </m:r>
                                      </m:e>
                                      <m:sup>
                                        <m:r>
                                          <a:rPr lang="is-I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,−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&lt;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&lt;+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  <m:sSup>
                              <m:sSupPr>
                                <m:ctrlPr>
                                  <a:rPr lang="mr-I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mr-I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mr-I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r>
                                  <a:rPr lang="mr-I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mr-IN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𝑚𝐸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/</m:t>
                                    </m:r>
                                    <m:sSup>
                                      <m:sSupPr>
                                        <m:ctrlPr>
                                          <a:rPr lang="is-I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ℏ</m:t>
                                        </m:r>
                                      </m:e>
                                      <m:sup>
                                        <m:r>
                                          <a:rPr lang="is-IS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≥+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097088"/>
                <a:ext cx="7545388" cy="220821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511143" y="2967335"/>
            <a:ext cx="4474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Solution is sinusoidal wave outside the potential barrier, but is an exponentially decaying function inside.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141413" y="5177872"/>
                <a:ext cx="5323114" cy="854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|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𝜓</m:t>
                        </m:r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2400" dirty="0"/>
                          <m:t>|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mr-I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mr-IN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e>
                        </m:rad>
                        <m:r>
                          <a:rPr lang="mr-I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den>
                    </m:f>
                    <m:sSup>
                      <m:sSupPr>
                        <m:ctrlPr>
                          <a:rPr lang="mr-I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mr-I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mr-IN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mr-IN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−ℏ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5177872"/>
                <a:ext cx="5323114" cy="8541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511144" y="5004781"/>
                <a:ext cx="403315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full, time dependent solution can be modeled as a Gaussian centered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</m:t>
                        </m:r>
                      </m:sub>
                    </m:sSub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</m:oMath>
                </a14:m>
                <a:r>
                  <a:rPr lang="en-US" dirty="0" smtClean="0"/>
                  <a:t>  traveling along x and spreading as t increases.</a:t>
                </a:r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144" y="5004781"/>
                <a:ext cx="4033156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208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66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and reflection coefficients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230688" cy="354171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0" i="1" dirty="0" smtClean="0">
                    <a:latin typeface="Cambria Math" charset="0"/>
                  </a:rPr>
                  <a:t>Transmission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𝑇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1+</m:t>
                        </m:r>
                        <m:f>
                          <m:fPr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𝑠𝑖𝑛h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charset="0"/>
                              </a:rPr>
                              <m:t>(2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𝑘𝑎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)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)/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mr-I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230688" cy="3541714"/>
              </a:xfrm>
              <a:blipFill rotWithShape="0">
                <a:blip r:embed="rId2"/>
                <a:stretch>
                  <a:fillRect l="-2161" t="-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41413" y="5191036"/>
            <a:ext cx="228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Cambria Math" charset="0"/>
              </a:rPr>
              <a:t>Reflection</a:t>
            </a:r>
          </a:p>
          <a:p>
            <a:endParaRPr lang="en-US" sz="2400" i="1" dirty="0">
              <a:latin typeface="Cambria Math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i="1" dirty="0">
                <a:latin typeface="Cambria Math" charset="0"/>
              </a:rPr>
              <a:t>R=1-T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253843" y="3235514"/>
            <a:ext cx="56986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Transmission and reflection coefficient are a function of the energy of the incident particle, the potential energy of the barrier and the spatial width of the barrier.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994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Method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ℏ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</m:num>
                      <m:den>
                        <m: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den>
                    </m:f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=(−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mr-I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mr-I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mr-I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mr-I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p>
                          <m:sSupPr>
                            <m:ctrlPr>
                              <a:rPr lang="is-I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is-I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s-I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mr-I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𝜓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𝜓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𝜏</m:t>
                            </m:r>
                          </m:e>
                        </m:d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𝜓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ℏ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𝜓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den>
                    </m:f>
                  </m:oMath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𝜓</m:t>
                    </m:r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𝜓</m:t>
                    </m:r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f>
                      <m:fPr>
                        <m:ctrlPr>
                          <a:rPr lang="mr-I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ℏ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mr-I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𝜓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Δ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𝜓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Δ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−2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𝜓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den>
                    </m:f>
                  </m:oMath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984671" y="2249487"/>
            <a:ext cx="3461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Discretize the equation in space and time and solve for the forward time step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984671" y="3697178"/>
                <a:ext cx="30860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𝜓</m:t>
                    </m:r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dirty="0" smtClean="0"/>
                  <a:t> as initial condition to start off the iterations</a:t>
                </a: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671" y="3697178"/>
                <a:ext cx="3086099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779" t="-4673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2573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543844"/>
            <a:ext cx="11756571" cy="49475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96" y="1868488"/>
            <a:ext cx="5348514" cy="401138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234" y="1868488"/>
            <a:ext cx="5264601" cy="401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74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Produced a method for solving the differential Schrodinger Equation</a:t>
            </a:r>
          </a:p>
          <a:p>
            <a:r>
              <a:rPr lang="en-US" dirty="0" smtClean="0"/>
              <a:t>Used it to calculate the transmission and reflection coefficients of a quantum particle incident on a potential barrier</a:t>
            </a:r>
          </a:p>
          <a:p>
            <a:r>
              <a:rPr lang="en-US" dirty="0" smtClean="0"/>
              <a:t>Plotted the solution as function of space and time</a:t>
            </a:r>
          </a:p>
          <a:p>
            <a:r>
              <a:rPr lang="en-US" dirty="0" smtClean="0"/>
              <a:t>Next steps are to extend the method to solve for different potential configurations, e.g. potential well or spatially varying potential.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5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659</TotalTime>
  <Words>177</Words>
  <Application>Microsoft Macintosh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Cambria Math</vt:lpstr>
      <vt:lpstr>Mangal</vt:lpstr>
      <vt:lpstr>Trebuchet MS</vt:lpstr>
      <vt:lpstr>Tw Cen MT</vt:lpstr>
      <vt:lpstr>Arial</vt:lpstr>
      <vt:lpstr>Circuit</vt:lpstr>
      <vt:lpstr>Numerical solution to quantum tunneling</vt:lpstr>
      <vt:lpstr>Model: Schrodinger Equation</vt:lpstr>
      <vt:lpstr>Model: Solution</vt:lpstr>
      <vt:lpstr>Transmission and reflection coefficients</vt:lpstr>
      <vt:lpstr>Numerical Method</vt:lpstr>
      <vt:lpstr>results</vt:lpstr>
      <vt:lpstr>Conclusion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solution to quantum tunneling</dc:title>
  <dc:creator>Microsoft Office User</dc:creator>
  <cp:lastModifiedBy>Microsoft Office User</cp:lastModifiedBy>
  <cp:revision>19</cp:revision>
  <dcterms:created xsi:type="dcterms:W3CDTF">2017-05-21T18:31:26Z</dcterms:created>
  <dcterms:modified xsi:type="dcterms:W3CDTF">2017-05-22T05:36:09Z</dcterms:modified>
</cp:coreProperties>
</file>