
<file path=[Content_Types].xml><?xml version="1.0" encoding="utf-8"?>
<Types xmlns="http://schemas.openxmlformats.org/package/2006/content-types">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slides/slide62.xml" ContentType="application/vnd.openxmlformats-officedocument.presentationml.slide+xml"/>
  <Override PartName="/ppt/notesSlides/notesSlide6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slides/slide64.xml" ContentType="application/vnd.openxmlformats-officedocument.presentationml.slide+xml"/>
  <Override PartName="/ppt/notesSlides/notesSlide64.xml" ContentType="application/vnd.openxmlformats-officedocument.presentationml.notesSlide+xml"/>
  <Override PartName="/ppt/slides/slide65.xml" ContentType="application/vnd.openxmlformats-officedocument.presentationml.slide+xml"/>
  <Override PartName="/ppt/notesSlides/notesSlide65.xml" ContentType="application/vnd.openxmlformats-officedocument.presentationml.notesSlide+xml"/>
  <Override PartName="/ppt/slides/slide66.xml" ContentType="application/vnd.openxmlformats-officedocument.presentationml.slide+xml"/>
  <Override PartName="/ppt/notesSlides/notesSlide66.xml" ContentType="application/vnd.openxmlformats-officedocument.presentationml.notesSlide+xml"/>
  <Override PartName="/ppt/slides/slide67.xml" ContentType="application/vnd.openxmlformats-officedocument.presentationml.slide+xml"/>
  <Override PartName="/ppt/notesSlides/notesSlide67.xml" ContentType="application/vnd.openxmlformats-officedocument.presentationml.notesSlide+xml"/>
  <Override PartName="/ppt/slides/slide68.xml" ContentType="application/vnd.openxmlformats-officedocument.presentationml.slide+xml"/>
  <Override PartName="/ppt/notesSlides/notesSlide68.xml" ContentType="application/vnd.openxmlformats-officedocument.presentationml.notesSlide+xml"/>
  <Override PartName="/ppt/slides/slide69.xml" ContentType="application/vnd.openxmlformats-officedocument.presentationml.slide+xml"/>
  <Override PartName="/ppt/notesSlides/notesSlide69.xml" ContentType="application/vnd.openxmlformats-officedocument.presentationml.notesSlide+xml"/>
  <Override PartName="/ppt/slides/slide70.xml" ContentType="application/vnd.openxmlformats-officedocument.presentationml.slide+xml"/>
  <Override PartName="/ppt/notesSlides/notesSlide70.xml" ContentType="application/vnd.openxmlformats-officedocument.presentationml.notesSlide+xml"/>
  <Override PartName="/ppt/slides/slide71.xml" ContentType="application/vnd.openxmlformats-officedocument.presentationml.slide+xml"/>
  <Override PartName="/ppt/notesSlides/notesSlide71.xml" ContentType="application/vnd.openxmlformats-officedocument.presentationml.notesSlide+xml"/>
  <Override PartName="/ppt/slides/slide72.xml" ContentType="application/vnd.openxmlformats-officedocument.presentationml.slide+xml"/>
  <Override PartName="/ppt/notesSlides/notesSlide72.xml" ContentType="application/vnd.openxmlformats-officedocument.presentationml.notesSlide+xml"/>
  <Override PartName="/ppt/slides/slide73.xml" ContentType="application/vnd.openxmlformats-officedocument.presentationml.slide+xml"/>
  <Override PartName="/ppt/notesSlides/notesSlide73.xml" ContentType="application/vnd.openxmlformats-officedocument.presentationml.notesSlide+xml"/>
  <Override PartName="/ppt/slides/slide74.xml" ContentType="application/vnd.openxmlformats-officedocument.presentationml.slide+xml"/>
  <Override PartName="/ppt/notesSlides/notesSlide74.xml" ContentType="application/vnd.openxmlformats-officedocument.presentationml.notesSlide+xml"/>
  <Override PartName="/ppt/slides/slide75.xml" ContentType="application/vnd.openxmlformats-officedocument.presentationml.slide+xml"/>
  <Override PartName="/ppt/notesSlides/notesSlide75.xml" ContentType="application/vnd.openxmlformats-officedocument.presentationml.notesSlide+xml"/>
  <Override PartName="/ppt/slides/slide76.xml" ContentType="application/vnd.openxmlformats-officedocument.presentationml.slide+xml"/>
  <Override PartName="/ppt/notesSlides/notesSlide76.xml" ContentType="application/vnd.openxmlformats-officedocument.presentationml.notesSlide+xml"/>
  <Override PartName="/ppt/slides/slide77.xml" ContentType="application/vnd.openxmlformats-officedocument.presentationml.slide+xml"/>
  <Override PartName="/ppt/notesSlides/notesSlide77.xml" ContentType="application/vnd.openxmlformats-officedocument.presentationml.notesSlide+xml"/>
  <Override PartName="/ppt/slides/slide78.xml" ContentType="application/vnd.openxmlformats-officedocument.presentationml.slide+xml"/>
  <Override PartName="/ppt/notesSlides/notesSlide78.xml" ContentType="application/vnd.openxmlformats-officedocument.presentationml.notesSlide+xml"/>
  <Override PartName="/ppt/slides/slide79.xml" ContentType="application/vnd.openxmlformats-officedocument.presentationml.slide+xml"/>
  <Override PartName="/ppt/notesSlides/notesSlide79.xml" ContentType="application/vnd.openxmlformats-officedocument.presentationml.notesSlide+xml"/>
  <Override PartName="/ppt/slides/slide80.xml" ContentType="application/vnd.openxmlformats-officedocument.presentationml.slide+xml"/>
  <Override PartName="/ppt/notesSlides/notesSlide80.xml" ContentType="application/vnd.openxmlformats-officedocument.presentationml.notesSlide+xml"/>
  <Override PartName="/ppt/slides/slide81.xml" ContentType="application/vnd.openxmlformats-officedocument.presentationml.slide+xml"/>
  <Override PartName="/ppt/notesSlides/notesSlide81.xml" ContentType="application/vnd.openxmlformats-officedocument.presentationml.notesSlide+xml"/>
  <Override PartName="/ppt/slides/slide82.xml" ContentType="application/vnd.openxmlformats-officedocument.presentationml.slide+xml"/>
  <Override PartName="/ppt/notesSlides/notesSlide82.xml" ContentType="application/vnd.openxmlformats-officedocument.presentationml.notesSlide+xml"/>
  <Override PartName="/ppt/slides/slide83.xml" ContentType="application/vnd.openxmlformats-officedocument.presentationml.slide+xml"/>
  <Override PartName="/ppt/notesSlides/notesSlide83.xml" ContentType="application/vnd.openxmlformats-officedocument.presentationml.notesSlide+xml"/>
  <Override PartName="/ppt/slides/slide84.xml" ContentType="application/vnd.openxmlformats-officedocument.presentationml.slide+xml"/>
  <Override PartName="/ppt/notesSlides/notesSlide84.xml" ContentType="application/vnd.openxmlformats-officedocument.presentationml.notesSlide+xml"/>
  <Override PartName="/ppt/slides/slide85.xml" ContentType="application/vnd.openxmlformats-officedocument.presentationml.slide+xml"/>
  <Override PartName="/ppt/notesSlides/notesSlide85.xml" ContentType="application/vnd.openxmlformats-officedocument.presentationml.notesSlide+xml"/>
  <Override PartName="/ppt/slides/slide86.xml" ContentType="application/vnd.openxmlformats-officedocument.presentationml.slide+xml"/>
  <Override PartName="/ppt/notesSlides/notesSlide86.xml" ContentType="application/vnd.openxmlformats-officedocument.presentationml.notesSlide+xml"/>
  <Override PartName="/ppt/slides/slide87.xml" ContentType="application/vnd.openxmlformats-officedocument.presentationml.slide+xml"/>
  <Override PartName="/ppt/notesSlides/notesSlide87.xml" ContentType="application/vnd.openxmlformats-officedocument.presentationml.notesSlide+xml"/>
  <Override PartName="/ppt/slides/slide88.xml" ContentType="application/vnd.openxmlformats-officedocument.presentationml.slide+xml"/>
  <Override PartName="/ppt/notesSlides/notesSlide88.xml" ContentType="application/vnd.openxmlformats-officedocument.presentationml.notesSlide+xml"/>
  <Override PartName="/ppt/slides/slide89.xml" ContentType="application/vnd.openxmlformats-officedocument.presentationml.slide+xml"/>
  <Override PartName="/ppt/notesSlides/notesSlide89.xml" ContentType="application/vnd.openxmlformats-officedocument.presentationml.notesSlide+xml"/>
  <Override PartName="/ppt/slides/slide90.xml" ContentType="application/vnd.openxmlformats-officedocument.presentationml.slide+xml"/>
  <Override PartName="/ppt/notesSlides/notesSlide90.xml" ContentType="application/vnd.openxmlformats-officedocument.presentationml.notesSlide+xml"/>
  <Override PartName="/ppt/slides/slide91.xml" ContentType="application/vnd.openxmlformats-officedocument.presentationml.slide+xml"/>
  <Override PartName="/ppt/notesSlides/notesSlide91.xml" ContentType="application/vnd.openxmlformats-officedocument.presentationml.notesSlide+xml"/>
  <Override PartName="/ppt/slides/slide92.xml" ContentType="application/vnd.openxmlformats-officedocument.presentationml.slide+xml"/>
  <Override PartName="/ppt/notesSlides/notesSlide92.xml" ContentType="application/vnd.openxmlformats-officedocument.presentationml.notesSlide+xml"/>
  <Override PartName="/ppt/slides/slide93.xml" ContentType="application/vnd.openxmlformats-officedocument.presentationml.slide+xml"/>
  <Override PartName="/ppt/notesSlides/notesSlide93.xml" ContentType="application/vnd.openxmlformats-officedocument.presentationml.notesSlide+xml"/>
  <Override PartName="/ppt/slides/slide94.xml" ContentType="application/vnd.openxmlformats-officedocument.presentationml.slide+xml"/>
  <Override PartName="/ppt/notesSlides/notesSlide94.xml" ContentType="application/vnd.openxmlformats-officedocument.presentationml.notesSlide+xml"/>
  <Override PartName="/ppt/slides/slide95.xml" ContentType="application/vnd.openxmlformats-officedocument.presentationml.slide+xml"/>
  <Override PartName="/ppt/notesSlides/notesSlide95.xml" ContentType="application/vnd.openxmlformats-officedocument.presentationml.notesSlide+xml"/>
  <Override PartName="/ppt/slides/slide96.xml" ContentType="application/vnd.openxmlformats-officedocument.presentationml.slide+xml"/>
  <Override PartName="/ppt/notesSlides/notesSlide96.xml" ContentType="application/vnd.openxmlformats-officedocument.presentationml.notesSlide+xml"/>
  <Override PartName="/ppt/slides/slide97.xml" ContentType="application/vnd.openxmlformats-officedocument.presentationml.slide+xml"/>
  <Override PartName="/ppt/notesSlides/notesSlide97.xml" ContentType="application/vnd.openxmlformats-officedocument.presentationml.notesSlide+xml"/>
  <Override PartName="/ppt/slides/slide98.xml" ContentType="application/vnd.openxmlformats-officedocument.presentationml.slide+xml"/>
  <Override PartName="/ppt/notesSlides/notesSlide98.xml" ContentType="application/vnd.openxmlformats-officedocument.presentationml.notesSlide+xml"/>
  <Override PartName="/ppt/slides/slide99.xml" ContentType="application/vnd.openxmlformats-officedocument.presentationml.slide+xml"/>
  <Override PartName="/ppt/notesSlides/notesSlide99.xml" ContentType="application/vnd.openxmlformats-officedocument.presentationml.notesSlide+xml"/>
  <Override PartName="/ppt/slides/slide100.xml" ContentType="application/vnd.openxmlformats-officedocument.presentationml.slide+xml"/>
  <Override PartName="/ppt/notesSlides/notesSlide100.xml" ContentType="application/vnd.openxmlformats-officedocument.presentationml.notesSlide+xml"/>
  <Override PartName="/ppt/slides/slide101.xml" ContentType="application/vnd.openxmlformats-officedocument.presentationml.slide+xml"/>
  <Override PartName="/ppt/notesSlides/notesSlide101.xml" ContentType="application/vnd.openxmlformats-officedocument.presentationml.notesSlide+xml"/>
  <Override PartName="/ppt/slides/slide102.xml" ContentType="application/vnd.openxmlformats-officedocument.presentationml.slide+xml"/>
  <Override PartName="/ppt/notesSlides/notesSlide102.xml" ContentType="application/vnd.openxmlformats-officedocument.presentationml.notesSl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Default Extension="png" ContentType="image/png"/>
  <Default Extension="jpeg" ContentType="image/jpeg"/>
  <Default Extension="rels" ContentType="application/vnd.openxmlformats-package.relationships+xml"/>
  <Default Extension="xml" ContentType="application/xml"/>
</Types>
</file>

<file path=_rels/.rels>&#65279;<?xml version="1.0" encoding="UTF-8" standalone="yes"?>
<Relationships xmlns="http://schemas.openxmlformats.org/package/2006/relationships">
  <Relationship Id="rId3" Type="http://schemas.openxmlformats.org/package/2006/relationships/metadata/core-properties" Target="docProps/core.xml" />
  <Relationship Id="rId2" Type="http://schemas.openxmlformats.org/package/2006/relationships/metadata/thumbnail" Target="docProps/thumbnail.jpeg" />
  <Relationship Id="rId1" Type="http://schemas.openxmlformats.org/officeDocument/2006/relationships/officeDocument" Target="ppt/presentation.xml" />
  <Relationship Id="rId4" Type="http://schemas.openxmlformats.org/officeDocument/2006/relationships/extended-properties" Target="docProps/app.xml" />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04"/>
  </p:notesMasterIdLst>
  <p:sldIdLst>
    <p:sldId id="256" r:id="rId2"/>
    <p:sldId id="257" r:id="rId3"/>
    <p:sldId id="364" r:id="rId4"/>
    <p:sldId id="365" r:id="rId5"/>
    <p:sldId id="258" r:id="rId6"/>
    <p:sldId id="366" r:id="rId7"/>
    <p:sldId id="259" r:id="rId8"/>
    <p:sldId id="260" r:id="rId9"/>
    <p:sldId id="261" r:id="rId10"/>
    <p:sldId id="262" r:id="rId11"/>
    <p:sldId id="263" r:id="rId12"/>
    <p:sldId id="264" r:id="rId13"/>
    <p:sldId id="351" r:id="rId14"/>
    <p:sldId id="265" r:id="rId15"/>
    <p:sldId id="362" r:id="rId16"/>
    <p:sldId id="266" r:id="rId17"/>
    <p:sldId id="268" r:id="rId18"/>
    <p:sldId id="269" r:id="rId19"/>
    <p:sldId id="277" r:id="rId20"/>
    <p:sldId id="270" r:id="rId21"/>
    <p:sldId id="271" r:id="rId22"/>
    <p:sldId id="272" r:id="rId23"/>
    <p:sldId id="273" r:id="rId24"/>
    <p:sldId id="354" r:id="rId25"/>
    <p:sldId id="274" r:id="rId26"/>
    <p:sldId id="275" r:id="rId27"/>
    <p:sldId id="276" r:id="rId28"/>
    <p:sldId id="278" r:id="rId29"/>
    <p:sldId id="279" r:id="rId30"/>
    <p:sldId id="281" r:id="rId31"/>
    <p:sldId id="282" r:id="rId32"/>
    <p:sldId id="303" r:id="rId33"/>
    <p:sldId id="283" r:id="rId34"/>
    <p:sldId id="285" r:id="rId35"/>
    <p:sldId id="350" r:id="rId36"/>
    <p:sldId id="286" r:id="rId37"/>
    <p:sldId id="360" r:id="rId38"/>
    <p:sldId id="287" r:id="rId39"/>
    <p:sldId id="361" r:id="rId40"/>
    <p:sldId id="288" r:id="rId41"/>
    <p:sldId id="289" r:id="rId42"/>
    <p:sldId id="290" r:id="rId43"/>
    <p:sldId id="368" r:id="rId44"/>
    <p:sldId id="291" r:id="rId45"/>
    <p:sldId id="347" r:id="rId46"/>
    <p:sldId id="292" r:id="rId47"/>
    <p:sldId id="293" r:id="rId48"/>
    <p:sldId id="294" r:id="rId49"/>
    <p:sldId id="295" r:id="rId50"/>
    <p:sldId id="296" r:id="rId51"/>
    <p:sldId id="348" r:id="rId52"/>
    <p:sldId id="297" r:id="rId53"/>
    <p:sldId id="298" r:id="rId54"/>
    <p:sldId id="299" r:id="rId55"/>
    <p:sldId id="304" r:id="rId56"/>
    <p:sldId id="300" r:id="rId57"/>
    <p:sldId id="301" r:id="rId58"/>
    <p:sldId id="302" r:id="rId59"/>
    <p:sldId id="305" r:id="rId60"/>
    <p:sldId id="306" r:id="rId61"/>
    <p:sldId id="307" r:id="rId62"/>
    <p:sldId id="308" r:id="rId63"/>
    <p:sldId id="309" r:id="rId64"/>
    <p:sldId id="310" r:id="rId65"/>
    <p:sldId id="311" r:id="rId66"/>
    <p:sldId id="322" r:id="rId67"/>
    <p:sldId id="312" r:id="rId68"/>
    <p:sldId id="363" r:id="rId69"/>
    <p:sldId id="314" r:id="rId70"/>
    <p:sldId id="315" r:id="rId71"/>
    <p:sldId id="318" r:id="rId72"/>
    <p:sldId id="319" r:id="rId73"/>
    <p:sldId id="320" r:id="rId74"/>
    <p:sldId id="321" r:id="rId75"/>
    <p:sldId id="323" r:id="rId76"/>
    <p:sldId id="324" r:id="rId77"/>
    <p:sldId id="325" r:id="rId78"/>
    <p:sldId id="326" r:id="rId79"/>
    <p:sldId id="327" r:id="rId80"/>
    <p:sldId id="359" r:id="rId81"/>
    <p:sldId id="328" r:id="rId82"/>
    <p:sldId id="357" r:id="rId83"/>
    <p:sldId id="358" r:id="rId84"/>
    <p:sldId id="329" r:id="rId85"/>
    <p:sldId id="331" r:id="rId86"/>
    <p:sldId id="369" r:id="rId87"/>
    <p:sldId id="332" r:id="rId88"/>
    <p:sldId id="356" r:id="rId89"/>
    <p:sldId id="367" r:id="rId90"/>
    <p:sldId id="334" r:id="rId91"/>
    <p:sldId id="335" r:id="rId92"/>
    <p:sldId id="336" r:id="rId93"/>
    <p:sldId id="349" r:id="rId94"/>
    <p:sldId id="337" r:id="rId95"/>
    <p:sldId id="338" r:id="rId96"/>
    <p:sldId id="339" r:id="rId97"/>
    <p:sldId id="340" r:id="rId98"/>
    <p:sldId id="343" r:id="rId99"/>
    <p:sldId id="341" r:id="rId100"/>
    <p:sldId id="353" r:id="rId101"/>
    <p:sldId id="342" r:id="rId102"/>
    <p:sldId id="370" r:id="rId1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8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&#65279;<?xml version="1.0" encoding="UTF-8" standalone="yes"?>
<Relationships xmlns="http://schemas.openxmlformats.org/package/2006/relationships">
  <Relationship Id="rId2" Type="http://schemas.openxmlformats.org/officeDocument/2006/relationships/slide" Target="slides/slide1.xml" />
  <Relationship Id="rId3" Type="http://schemas.openxmlformats.org/officeDocument/2006/relationships/slide" Target="slides/slide2.xml" />
  <Relationship Id="rId4" Type="http://schemas.openxmlformats.org/officeDocument/2006/relationships/slide" Target="slides/slide3.xml" />
  <Relationship Id="rId5" Type="http://schemas.openxmlformats.org/officeDocument/2006/relationships/slide" Target="slides/slide4.xml" />
  <Relationship Id="rId6" Type="http://schemas.openxmlformats.org/officeDocument/2006/relationships/slide" Target="slides/slide5.xml" />
  <Relationship Id="rId7" Type="http://schemas.openxmlformats.org/officeDocument/2006/relationships/slide" Target="slides/slide6.xml" />
  <Relationship Id="rId8" Type="http://schemas.openxmlformats.org/officeDocument/2006/relationships/slide" Target="slides/slide7.xml" />
  <Relationship Id="rId9" Type="http://schemas.openxmlformats.org/officeDocument/2006/relationships/slide" Target="slides/slide8.xml" />
  <Relationship Id="rId10" Type="http://schemas.openxmlformats.org/officeDocument/2006/relationships/slide" Target="slides/slide9.xml" />
  <Relationship Id="rId11" Type="http://schemas.openxmlformats.org/officeDocument/2006/relationships/slide" Target="slides/slide10.xml" />
  <Relationship Id="rId12" Type="http://schemas.openxmlformats.org/officeDocument/2006/relationships/slide" Target="slides/slide11.xml" />
  <Relationship Id="rId13" Type="http://schemas.openxmlformats.org/officeDocument/2006/relationships/slide" Target="slides/slide12.xml" />
  <Relationship Id="rId14" Type="http://schemas.openxmlformats.org/officeDocument/2006/relationships/slide" Target="slides/slide13.xml" />
  <Relationship Id="rId15" Type="http://schemas.openxmlformats.org/officeDocument/2006/relationships/slide" Target="slides/slide14.xml" />
  <Relationship Id="rId16" Type="http://schemas.openxmlformats.org/officeDocument/2006/relationships/slide" Target="slides/slide15.xml" />
  <Relationship Id="rId17" Type="http://schemas.openxmlformats.org/officeDocument/2006/relationships/slide" Target="slides/slide16.xml" />
  <Relationship Id="rId18" Type="http://schemas.openxmlformats.org/officeDocument/2006/relationships/slide" Target="slides/slide17.xml" />
  <Relationship Id="rId19" Type="http://schemas.openxmlformats.org/officeDocument/2006/relationships/slide" Target="slides/slide18.xml" />
  <Relationship Id="rId20" Type="http://schemas.openxmlformats.org/officeDocument/2006/relationships/slide" Target="slides/slide19.xml" />
  <Relationship Id="rId21" Type="http://schemas.openxmlformats.org/officeDocument/2006/relationships/slide" Target="slides/slide20.xml" />
  <Relationship Id="rId22" Type="http://schemas.openxmlformats.org/officeDocument/2006/relationships/slide" Target="slides/slide21.xml" />
  <Relationship Id="rId23" Type="http://schemas.openxmlformats.org/officeDocument/2006/relationships/slide" Target="slides/slide22.xml" />
  <Relationship Id="rId24" Type="http://schemas.openxmlformats.org/officeDocument/2006/relationships/slide" Target="slides/slide23.xml" />
  <Relationship Id="rId25" Type="http://schemas.openxmlformats.org/officeDocument/2006/relationships/slide" Target="slides/slide24.xml" />
  <Relationship Id="rId26" Type="http://schemas.openxmlformats.org/officeDocument/2006/relationships/slide" Target="slides/slide25.xml" />
  <Relationship Id="rId27" Type="http://schemas.openxmlformats.org/officeDocument/2006/relationships/slide" Target="slides/slide26.xml" />
  <Relationship Id="rId28" Type="http://schemas.openxmlformats.org/officeDocument/2006/relationships/slide" Target="slides/slide27.xml" />
  <Relationship Id="rId29" Type="http://schemas.openxmlformats.org/officeDocument/2006/relationships/slide" Target="slides/slide28.xml" />
  <Relationship Id="rId30" Type="http://schemas.openxmlformats.org/officeDocument/2006/relationships/slide" Target="slides/slide29.xml" />
  <Relationship Id="rId31" Type="http://schemas.openxmlformats.org/officeDocument/2006/relationships/slide" Target="slides/slide30.xml" />
  <Relationship Id="rId32" Type="http://schemas.openxmlformats.org/officeDocument/2006/relationships/slide" Target="slides/slide31.xml" />
  <Relationship Id="rId33" Type="http://schemas.openxmlformats.org/officeDocument/2006/relationships/slide" Target="slides/slide32.xml" />
  <Relationship Id="rId34" Type="http://schemas.openxmlformats.org/officeDocument/2006/relationships/slide" Target="slides/slide33.xml" />
  <Relationship Id="rId35" Type="http://schemas.openxmlformats.org/officeDocument/2006/relationships/slide" Target="slides/slide34.xml" />
  <Relationship Id="rId36" Type="http://schemas.openxmlformats.org/officeDocument/2006/relationships/slide" Target="slides/slide35.xml" />
  <Relationship Id="rId37" Type="http://schemas.openxmlformats.org/officeDocument/2006/relationships/slide" Target="slides/slide36.xml" />
  <Relationship Id="rId38" Type="http://schemas.openxmlformats.org/officeDocument/2006/relationships/slide" Target="slides/slide37.xml" />
  <Relationship Id="rId39" Type="http://schemas.openxmlformats.org/officeDocument/2006/relationships/slide" Target="slides/slide38.xml" />
  <Relationship Id="rId40" Type="http://schemas.openxmlformats.org/officeDocument/2006/relationships/slide" Target="slides/slide39.xml" />
  <Relationship Id="rId41" Type="http://schemas.openxmlformats.org/officeDocument/2006/relationships/slide" Target="slides/slide40.xml" />
  <Relationship Id="rId42" Type="http://schemas.openxmlformats.org/officeDocument/2006/relationships/slide" Target="slides/slide41.xml" />
  <Relationship Id="rId43" Type="http://schemas.openxmlformats.org/officeDocument/2006/relationships/slide" Target="slides/slide42.xml" />
  <Relationship Id="rId44" Type="http://schemas.openxmlformats.org/officeDocument/2006/relationships/slide" Target="slides/slide43.xml" />
  <Relationship Id="rId45" Type="http://schemas.openxmlformats.org/officeDocument/2006/relationships/slide" Target="slides/slide44.xml" />
  <Relationship Id="rId46" Type="http://schemas.openxmlformats.org/officeDocument/2006/relationships/slide" Target="slides/slide45.xml" />
  <Relationship Id="rId47" Type="http://schemas.openxmlformats.org/officeDocument/2006/relationships/slide" Target="slides/slide46.xml" />
  <Relationship Id="rId48" Type="http://schemas.openxmlformats.org/officeDocument/2006/relationships/slide" Target="slides/slide47.xml" />
  <Relationship Id="rId49" Type="http://schemas.openxmlformats.org/officeDocument/2006/relationships/slide" Target="slides/slide48.xml" />
  <Relationship Id="rId50" Type="http://schemas.openxmlformats.org/officeDocument/2006/relationships/slide" Target="slides/slide49.xml" />
  <Relationship Id="rId51" Type="http://schemas.openxmlformats.org/officeDocument/2006/relationships/slide" Target="slides/slide50.xml" />
  <Relationship Id="rId52" Type="http://schemas.openxmlformats.org/officeDocument/2006/relationships/slide" Target="slides/slide51.xml" />
  <Relationship Id="rId53" Type="http://schemas.openxmlformats.org/officeDocument/2006/relationships/slide" Target="slides/slide52.xml" />
  <Relationship Id="rId54" Type="http://schemas.openxmlformats.org/officeDocument/2006/relationships/slide" Target="slides/slide53.xml" />
  <Relationship Id="rId55" Type="http://schemas.openxmlformats.org/officeDocument/2006/relationships/slide" Target="slides/slide54.xml" />
  <Relationship Id="rId56" Type="http://schemas.openxmlformats.org/officeDocument/2006/relationships/slide" Target="slides/slide55.xml" />
  <Relationship Id="rId57" Type="http://schemas.openxmlformats.org/officeDocument/2006/relationships/slide" Target="slides/slide56.xml" />
  <Relationship Id="rId58" Type="http://schemas.openxmlformats.org/officeDocument/2006/relationships/slide" Target="slides/slide57.xml" />
  <Relationship Id="rId59" Type="http://schemas.openxmlformats.org/officeDocument/2006/relationships/slide" Target="slides/slide58.xml" />
  <Relationship Id="rId60" Type="http://schemas.openxmlformats.org/officeDocument/2006/relationships/slide" Target="slides/slide59.xml" />
  <Relationship Id="rId61" Type="http://schemas.openxmlformats.org/officeDocument/2006/relationships/slide" Target="slides/slide60.xml" />
  <Relationship Id="rId62" Type="http://schemas.openxmlformats.org/officeDocument/2006/relationships/slide" Target="slides/slide61.xml" />
  <Relationship Id="rId63" Type="http://schemas.openxmlformats.org/officeDocument/2006/relationships/slide" Target="slides/slide62.xml" />
  <Relationship Id="rId64" Type="http://schemas.openxmlformats.org/officeDocument/2006/relationships/slide" Target="slides/slide63.xml" />
  <Relationship Id="rId65" Type="http://schemas.openxmlformats.org/officeDocument/2006/relationships/slide" Target="slides/slide64.xml" />
  <Relationship Id="rId66" Type="http://schemas.openxmlformats.org/officeDocument/2006/relationships/slide" Target="slides/slide65.xml" />
  <Relationship Id="rId67" Type="http://schemas.openxmlformats.org/officeDocument/2006/relationships/slide" Target="slides/slide66.xml" />
  <Relationship Id="rId68" Type="http://schemas.openxmlformats.org/officeDocument/2006/relationships/slide" Target="slides/slide67.xml" />
  <Relationship Id="rId69" Type="http://schemas.openxmlformats.org/officeDocument/2006/relationships/slide" Target="slides/slide68.xml" />
  <Relationship Id="rId70" Type="http://schemas.openxmlformats.org/officeDocument/2006/relationships/slide" Target="slides/slide69.xml" />
  <Relationship Id="rId71" Type="http://schemas.openxmlformats.org/officeDocument/2006/relationships/slide" Target="slides/slide70.xml" />
  <Relationship Id="rId72" Type="http://schemas.openxmlformats.org/officeDocument/2006/relationships/slide" Target="slides/slide71.xml" />
  <Relationship Id="rId73" Type="http://schemas.openxmlformats.org/officeDocument/2006/relationships/slide" Target="slides/slide72.xml" />
  <Relationship Id="rId74" Type="http://schemas.openxmlformats.org/officeDocument/2006/relationships/slide" Target="slides/slide73.xml" />
  <Relationship Id="rId75" Type="http://schemas.openxmlformats.org/officeDocument/2006/relationships/slide" Target="slides/slide74.xml" />
  <Relationship Id="rId76" Type="http://schemas.openxmlformats.org/officeDocument/2006/relationships/slide" Target="slides/slide75.xml" />
  <Relationship Id="rId77" Type="http://schemas.openxmlformats.org/officeDocument/2006/relationships/slide" Target="slides/slide76.xml" />
  <Relationship Id="rId78" Type="http://schemas.openxmlformats.org/officeDocument/2006/relationships/slide" Target="slides/slide77.xml" />
  <Relationship Id="rId79" Type="http://schemas.openxmlformats.org/officeDocument/2006/relationships/slide" Target="slides/slide78.xml" />
  <Relationship Id="rId80" Type="http://schemas.openxmlformats.org/officeDocument/2006/relationships/slide" Target="slides/slide79.xml" />
  <Relationship Id="rId81" Type="http://schemas.openxmlformats.org/officeDocument/2006/relationships/slide" Target="slides/slide80.xml" />
  <Relationship Id="rId82" Type="http://schemas.openxmlformats.org/officeDocument/2006/relationships/slide" Target="slides/slide81.xml" />
  <Relationship Id="rId83" Type="http://schemas.openxmlformats.org/officeDocument/2006/relationships/slide" Target="slides/slide82.xml" />
  <Relationship Id="rId84" Type="http://schemas.openxmlformats.org/officeDocument/2006/relationships/slide" Target="slides/slide83.xml" />
  <Relationship Id="rId85" Type="http://schemas.openxmlformats.org/officeDocument/2006/relationships/slide" Target="slides/slide84.xml" />
  <Relationship Id="rId86" Type="http://schemas.openxmlformats.org/officeDocument/2006/relationships/slide" Target="slides/slide85.xml" />
  <Relationship Id="rId87" Type="http://schemas.openxmlformats.org/officeDocument/2006/relationships/slide" Target="slides/slide86.xml" />
  <Relationship Id="rId88" Type="http://schemas.openxmlformats.org/officeDocument/2006/relationships/slide" Target="slides/slide87.xml" />
  <Relationship Id="rId89" Type="http://schemas.openxmlformats.org/officeDocument/2006/relationships/slide" Target="slides/slide88.xml" />
  <Relationship Id="rId90" Type="http://schemas.openxmlformats.org/officeDocument/2006/relationships/slide" Target="slides/slide89.xml" />
  <Relationship Id="rId91" Type="http://schemas.openxmlformats.org/officeDocument/2006/relationships/slide" Target="slides/slide90.xml" />
  <Relationship Id="rId92" Type="http://schemas.openxmlformats.org/officeDocument/2006/relationships/slide" Target="slides/slide91.xml" />
  <Relationship Id="rId93" Type="http://schemas.openxmlformats.org/officeDocument/2006/relationships/slide" Target="slides/slide92.xml" />
  <Relationship Id="rId94" Type="http://schemas.openxmlformats.org/officeDocument/2006/relationships/slide" Target="slides/slide93.xml" />
  <Relationship Id="rId95" Type="http://schemas.openxmlformats.org/officeDocument/2006/relationships/slide" Target="slides/slide94.xml" />
  <Relationship Id="rId96" Type="http://schemas.openxmlformats.org/officeDocument/2006/relationships/slide" Target="slides/slide95.xml" />
  <Relationship Id="rId97" Type="http://schemas.openxmlformats.org/officeDocument/2006/relationships/slide" Target="slides/slide96.xml" />
  <Relationship Id="rId98" Type="http://schemas.openxmlformats.org/officeDocument/2006/relationships/slide" Target="slides/slide97.xml" />
  <Relationship Id="rId99" Type="http://schemas.openxmlformats.org/officeDocument/2006/relationships/slide" Target="slides/slide98.xml" />
  <Relationship Id="rId100" Type="http://schemas.openxmlformats.org/officeDocument/2006/relationships/slide" Target="slides/slide99.xml" />
  <Relationship Id="rId101" Type="http://schemas.openxmlformats.org/officeDocument/2006/relationships/slide" Target="slides/slide100.xml" />
  <Relationship Id="rId102" Type="http://schemas.openxmlformats.org/officeDocument/2006/relationships/slide" Target="slides/slide101.xml" />
  <Relationship Id="rId103" Type="http://schemas.openxmlformats.org/officeDocument/2006/relationships/slide" Target="slides/slide102.xml" />
  <Relationship Id="rId107" Type="http://schemas.openxmlformats.org/officeDocument/2006/relationships/theme" Target="theme/theme1.xml" />
  <Relationship Id="rId105" Type="http://schemas.openxmlformats.org/officeDocument/2006/relationships/presProps" Target="presProps.xml" />
  <Relationship Id="rId108" Type="http://schemas.openxmlformats.org/officeDocument/2006/relationships/tableStyles" Target="tableStyles.xml" />
  <Relationship Id="rId1" Type="http://schemas.openxmlformats.org/officeDocument/2006/relationships/slideMaster" Target="slideMasters/slideMaster1.xml" />
  <Relationship Id="rId106" Type="http://schemas.openxmlformats.org/officeDocument/2006/relationships/viewProps" Target="viewProps.xml" />
  <Relationship Id="rId104" Type="http://schemas.openxmlformats.org/officeDocument/2006/relationships/notesMaster" Target="notesMasters/notesMaster1.xml" />
</Relationships>
</file>

<file path=ppt/notesMasters/_rels/notesMaster1.xml.rels>&#65279;<?xml version="1.0" encoding="UTF-8" standalone="yes"?>
<Relationships xmlns="http://schemas.openxmlformats.org/package/2006/relationships">
  <Relationship Id="rId1" Type="http://schemas.openxmlformats.org/officeDocument/2006/relationships/theme" Target="../theme/theme2.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1469C1-256D-4C97-9013-A2E952AC1167}" type="datetimeFigureOut">
              <a:rPr lang="en-US" smtClean="0"/>
              <a:t>8/13/2016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4BAD11-65D2-410B-B616-36E5D3D35F88}" type="slidenum">
              <a:rPr lang="en-US" smtClean="0"/>
              <a:t>‹#›</a:t>
            </a:fld>
            <a:endParaRPr lang="en-US"/>
          </a:p>
        </p:txBody>
      </p:sp>
    </p:spTree>
    <p:extLst>
      <p:ext uri="{BB962C8B-B14F-4D97-AF65-F5344CB8AC3E}">
        <p14:creationId xmlns:p14="http://schemas.microsoft.com/office/powerpoint/2010/main" val="112012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2" Type="http://schemas.openxmlformats.org/officeDocument/2006/relationships/slide" Target="../slides/slide1.xml" />
  <Relationship Id="rId1" Type="http://schemas.openxmlformats.org/officeDocument/2006/relationships/notesMaster" Target="../notesMasters/notesMaster1.xml" />
</Relationships>
</file>

<file path=ppt/notesSlides/_rels/notesSlide10.xml.rels>&#65279;<?xml version="1.0" encoding="UTF-8" standalone="yes"?>
<Relationships xmlns="http://schemas.openxmlformats.org/package/2006/relationships">
  <Relationship Id="rId2" Type="http://schemas.openxmlformats.org/officeDocument/2006/relationships/slide" Target="../slides/slide10.xml" />
  <Relationship Id="rId1" Type="http://schemas.openxmlformats.org/officeDocument/2006/relationships/notesMaster" Target="../notesMasters/notesMaster1.xml" />
</Relationships>
</file>

<file path=ppt/notesSlides/_rels/notesSlide100.xml.rels>&#65279;<?xml version="1.0" encoding="UTF-8" standalone="yes"?>
<Relationships xmlns="http://schemas.openxmlformats.org/package/2006/relationships">
  <Relationship Id="rId2" Type="http://schemas.openxmlformats.org/officeDocument/2006/relationships/slide" Target="../slides/slide100.xml" />
  <Relationship Id="rId1" Type="http://schemas.openxmlformats.org/officeDocument/2006/relationships/notesMaster" Target="../notesMasters/notesMaster1.xml" />
</Relationships>
</file>

<file path=ppt/notesSlides/_rels/notesSlide101.xml.rels>&#65279;<?xml version="1.0" encoding="UTF-8" standalone="yes"?>
<Relationships xmlns="http://schemas.openxmlformats.org/package/2006/relationships">
  <Relationship Id="rId2" Type="http://schemas.openxmlformats.org/officeDocument/2006/relationships/slide" Target="../slides/slide101.xml" />
  <Relationship Id="rId1" Type="http://schemas.openxmlformats.org/officeDocument/2006/relationships/notesMaster" Target="../notesMasters/notesMaster1.xml" />
</Relationships>
</file>

<file path=ppt/notesSlides/_rels/notesSlide102.xml.rels>&#65279;<?xml version="1.0" encoding="UTF-8" standalone="yes"?>
<Relationships xmlns="http://schemas.openxmlformats.org/package/2006/relationships">
  <Relationship Id="rId2" Type="http://schemas.openxmlformats.org/officeDocument/2006/relationships/slide" Target="../slides/slide102.xml" />
  <Relationship Id="rId1" Type="http://schemas.openxmlformats.org/officeDocument/2006/relationships/notesMaster" Target="../notesMasters/notesMaster1.xml" />
</Relationships>
</file>

<file path=ppt/notesSlides/_rels/notesSlide11.xml.rels>&#65279;<?xml version="1.0" encoding="UTF-8" standalone="yes"?>
<Relationships xmlns="http://schemas.openxmlformats.org/package/2006/relationships">
  <Relationship Id="rId2" Type="http://schemas.openxmlformats.org/officeDocument/2006/relationships/slide" Target="../slides/slide11.xml" />
  <Relationship Id="rId1" Type="http://schemas.openxmlformats.org/officeDocument/2006/relationships/notesMaster" Target="../notesMasters/notesMaster1.xml" />
</Relationships>
</file>

<file path=ppt/notesSlides/_rels/notesSlide12.xml.rels>&#65279;<?xml version="1.0" encoding="UTF-8" standalone="yes"?>
<Relationships xmlns="http://schemas.openxmlformats.org/package/2006/relationships">
  <Relationship Id="rId2" Type="http://schemas.openxmlformats.org/officeDocument/2006/relationships/slide" Target="../slides/slide12.xml" />
  <Relationship Id="rId1" Type="http://schemas.openxmlformats.org/officeDocument/2006/relationships/notesMaster" Target="../notesMasters/notesMaster1.xml" />
</Relationships>
</file>

<file path=ppt/notesSlides/_rels/notesSlide13.xml.rels>&#65279;<?xml version="1.0" encoding="UTF-8" standalone="yes"?>
<Relationships xmlns="http://schemas.openxmlformats.org/package/2006/relationships">
  <Relationship Id="rId2" Type="http://schemas.openxmlformats.org/officeDocument/2006/relationships/slide" Target="../slides/slide13.xml" />
  <Relationship Id="rId1" Type="http://schemas.openxmlformats.org/officeDocument/2006/relationships/notesMaster" Target="../notesMasters/notesMaster1.xml" />
</Relationships>
</file>

<file path=ppt/notesSlides/_rels/notesSlide14.xml.rels>&#65279;<?xml version="1.0" encoding="UTF-8" standalone="yes"?>
<Relationships xmlns="http://schemas.openxmlformats.org/package/2006/relationships">
  <Relationship Id="rId2" Type="http://schemas.openxmlformats.org/officeDocument/2006/relationships/slide" Target="../slides/slide14.xml" />
  <Relationship Id="rId1" Type="http://schemas.openxmlformats.org/officeDocument/2006/relationships/notesMaster" Target="../notesMasters/notesMaster1.xml" />
</Relationships>
</file>

<file path=ppt/notesSlides/_rels/notesSlide15.xml.rels>&#65279;<?xml version="1.0" encoding="UTF-8" standalone="yes"?>
<Relationships xmlns="http://schemas.openxmlformats.org/package/2006/relationships">
  <Relationship Id="rId2" Type="http://schemas.openxmlformats.org/officeDocument/2006/relationships/slide" Target="../slides/slide15.xml" />
  <Relationship Id="rId1" Type="http://schemas.openxmlformats.org/officeDocument/2006/relationships/notesMaster" Target="../notesMasters/notesMaster1.xml" />
</Relationships>
</file>

<file path=ppt/notesSlides/_rels/notesSlide16.xml.rels>&#65279;<?xml version="1.0" encoding="UTF-8" standalone="yes"?>
<Relationships xmlns="http://schemas.openxmlformats.org/package/2006/relationships">
  <Relationship Id="rId2" Type="http://schemas.openxmlformats.org/officeDocument/2006/relationships/slide" Target="../slides/slide16.xml" />
  <Relationship Id="rId1" Type="http://schemas.openxmlformats.org/officeDocument/2006/relationships/notesMaster" Target="../notesMasters/notesMaster1.xml" />
</Relationships>
</file>

<file path=ppt/notesSlides/_rels/notesSlide17.xml.rels>&#65279;<?xml version="1.0" encoding="UTF-8" standalone="yes"?>
<Relationships xmlns="http://schemas.openxmlformats.org/package/2006/relationships">
  <Relationship Id="rId2" Type="http://schemas.openxmlformats.org/officeDocument/2006/relationships/slide" Target="../slides/slide17.xml" />
  <Relationship Id="rId1" Type="http://schemas.openxmlformats.org/officeDocument/2006/relationships/notesMaster" Target="../notesMasters/notesMaster1.xml" />
</Relationships>
</file>

<file path=ppt/notesSlides/_rels/notesSlide18.xml.rels>&#65279;<?xml version="1.0" encoding="UTF-8" standalone="yes"?>
<Relationships xmlns="http://schemas.openxmlformats.org/package/2006/relationships">
  <Relationship Id="rId2" Type="http://schemas.openxmlformats.org/officeDocument/2006/relationships/slide" Target="../slides/slide18.xml" />
  <Relationship Id="rId1" Type="http://schemas.openxmlformats.org/officeDocument/2006/relationships/notesMaster" Target="../notesMasters/notesMaster1.xml" />
</Relationships>
</file>

<file path=ppt/notesSlides/_rels/notesSlide19.xml.rels>&#65279;<?xml version="1.0" encoding="UTF-8" standalone="yes"?>
<Relationships xmlns="http://schemas.openxmlformats.org/package/2006/relationships">
  <Relationship Id="rId2" Type="http://schemas.openxmlformats.org/officeDocument/2006/relationships/slide" Target="../slides/slide19.xml" />
  <Relationship Id="rId1" Type="http://schemas.openxmlformats.org/officeDocument/2006/relationships/notesMaster" Target="../notesMasters/notesMaster1.xml" />
</Relationships>
</file>

<file path=ppt/notesSlides/_rels/notesSlide2.xml.rels>&#65279;<?xml version="1.0" encoding="UTF-8" standalone="yes"?>
<Relationships xmlns="http://schemas.openxmlformats.org/package/2006/relationships">
  <Relationship Id="rId2" Type="http://schemas.openxmlformats.org/officeDocument/2006/relationships/slide" Target="../slides/slide2.xml" />
  <Relationship Id="rId1" Type="http://schemas.openxmlformats.org/officeDocument/2006/relationships/notesMaster" Target="../notesMasters/notesMaster1.xml" />
</Relationships>
</file>

<file path=ppt/notesSlides/_rels/notesSlide20.xml.rels>&#65279;<?xml version="1.0" encoding="UTF-8" standalone="yes"?>
<Relationships xmlns="http://schemas.openxmlformats.org/package/2006/relationships">
  <Relationship Id="rId2" Type="http://schemas.openxmlformats.org/officeDocument/2006/relationships/slide" Target="../slides/slide20.xml" />
  <Relationship Id="rId1" Type="http://schemas.openxmlformats.org/officeDocument/2006/relationships/notesMaster" Target="../notesMasters/notesMaster1.xml" />
</Relationships>
</file>

<file path=ppt/notesSlides/_rels/notesSlide21.xml.rels>&#65279;<?xml version="1.0" encoding="UTF-8" standalone="yes"?>
<Relationships xmlns="http://schemas.openxmlformats.org/package/2006/relationships">
  <Relationship Id="rId2" Type="http://schemas.openxmlformats.org/officeDocument/2006/relationships/slide" Target="../slides/slide21.xml" />
  <Relationship Id="rId1" Type="http://schemas.openxmlformats.org/officeDocument/2006/relationships/notesMaster" Target="../notesMasters/notesMaster1.xml" />
</Relationships>
</file>

<file path=ppt/notesSlides/_rels/notesSlide22.xml.rels>&#65279;<?xml version="1.0" encoding="UTF-8" standalone="yes"?>
<Relationships xmlns="http://schemas.openxmlformats.org/package/2006/relationships">
  <Relationship Id="rId2" Type="http://schemas.openxmlformats.org/officeDocument/2006/relationships/slide" Target="../slides/slide22.xml" />
  <Relationship Id="rId1" Type="http://schemas.openxmlformats.org/officeDocument/2006/relationships/notesMaster" Target="../notesMasters/notesMaster1.xml" />
</Relationships>
</file>

<file path=ppt/notesSlides/_rels/notesSlide23.xml.rels>&#65279;<?xml version="1.0" encoding="UTF-8" standalone="yes"?>
<Relationships xmlns="http://schemas.openxmlformats.org/package/2006/relationships">
  <Relationship Id="rId2" Type="http://schemas.openxmlformats.org/officeDocument/2006/relationships/slide" Target="../slides/slide23.xml" />
  <Relationship Id="rId1" Type="http://schemas.openxmlformats.org/officeDocument/2006/relationships/notesMaster" Target="../notesMasters/notesMaster1.xml" />
</Relationships>
</file>

<file path=ppt/notesSlides/_rels/notesSlide24.xml.rels>&#65279;<?xml version="1.0" encoding="UTF-8" standalone="yes"?>
<Relationships xmlns="http://schemas.openxmlformats.org/package/2006/relationships">
  <Relationship Id="rId2" Type="http://schemas.openxmlformats.org/officeDocument/2006/relationships/slide" Target="../slides/slide24.xml" />
  <Relationship Id="rId1" Type="http://schemas.openxmlformats.org/officeDocument/2006/relationships/notesMaster" Target="../notesMasters/notesMaster1.xml" />
</Relationships>
</file>

<file path=ppt/notesSlides/_rels/notesSlide25.xml.rels>&#65279;<?xml version="1.0" encoding="UTF-8" standalone="yes"?>
<Relationships xmlns="http://schemas.openxmlformats.org/package/2006/relationships">
  <Relationship Id="rId2" Type="http://schemas.openxmlformats.org/officeDocument/2006/relationships/slide" Target="../slides/slide25.xml" />
  <Relationship Id="rId1" Type="http://schemas.openxmlformats.org/officeDocument/2006/relationships/notesMaster" Target="../notesMasters/notesMaster1.xml" />
</Relationships>
</file>

<file path=ppt/notesSlides/_rels/notesSlide26.xml.rels>&#65279;<?xml version="1.0" encoding="UTF-8" standalone="yes"?>
<Relationships xmlns="http://schemas.openxmlformats.org/package/2006/relationships">
  <Relationship Id="rId2" Type="http://schemas.openxmlformats.org/officeDocument/2006/relationships/slide" Target="../slides/slide26.xml" />
  <Relationship Id="rId1" Type="http://schemas.openxmlformats.org/officeDocument/2006/relationships/notesMaster" Target="../notesMasters/notesMaster1.xml" />
</Relationships>
</file>

<file path=ppt/notesSlides/_rels/notesSlide27.xml.rels>&#65279;<?xml version="1.0" encoding="UTF-8" standalone="yes"?>
<Relationships xmlns="http://schemas.openxmlformats.org/package/2006/relationships">
  <Relationship Id="rId2" Type="http://schemas.openxmlformats.org/officeDocument/2006/relationships/slide" Target="../slides/slide27.xml" />
  <Relationship Id="rId1" Type="http://schemas.openxmlformats.org/officeDocument/2006/relationships/notesMaster" Target="../notesMasters/notesMaster1.xml" />
</Relationships>
</file>

<file path=ppt/notesSlides/_rels/notesSlide28.xml.rels>&#65279;<?xml version="1.0" encoding="UTF-8" standalone="yes"?>
<Relationships xmlns="http://schemas.openxmlformats.org/package/2006/relationships">
  <Relationship Id="rId2" Type="http://schemas.openxmlformats.org/officeDocument/2006/relationships/slide" Target="../slides/slide28.xml" />
  <Relationship Id="rId1" Type="http://schemas.openxmlformats.org/officeDocument/2006/relationships/notesMaster" Target="../notesMasters/notesMaster1.xml" />
</Relationships>
</file>

<file path=ppt/notesSlides/_rels/notesSlide29.xml.rels>&#65279;<?xml version="1.0" encoding="UTF-8" standalone="yes"?>
<Relationships xmlns="http://schemas.openxmlformats.org/package/2006/relationships">
  <Relationship Id="rId2" Type="http://schemas.openxmlformats.org/officeDocument/2006/relationships/slide" Target="../slides/slide29.xml" />
  <Relationship Id="rId1" Type="http://schemas.openxmlformats.org/officeDocument/2006/relationships/notesMaster" Target="../notesMasters/notesMaster1.xml" />
</Relationships>
</file>

<file path=ppt/notesSlides/_rels/notesSlide3.xml.rels>&#65279;<?xml version="1.0" encoding="UTF-8" standalone="yes"?>
<Relationships xmlns="http://schemas.openxmlformats.org/package/2006/relationships">
  <Relationship Id="rId2" Type="http://schemas.openxmlformats.org/officeDocument/2006/relationships/slide" Target="../slides/slide3.xml" />
  <Relationship Id="rId1" Type="http://schemas.openxmlformats.org/officeDocument/2006/relationships/notesMaster" Target="../notesMasters/notesMaster1.xml" />
</Relationships>
</file>

<file path=ppt/notesSlides/_rels/notesSlide30.xml.rels>&#65279;<?xml version="1.0" encoding="UTF-8" standalone="yes"?>
<Relationships xmlns="http://schemas.openxmlformats.org/package/2006/relationships">
  <Relationship Id="rId2" Type="http://schemas.openxmlformats.org/officeDocument/2006/relationships/slide" Target="../slides/slide30.xml" />
  <Relationship Id="rId1" Type="http://schemas.openxmlformats.org/officeDocument/2006/relationships/notesMaster" Target="../notesMasters/notesMaster1.xml" />
</Relationships>
</file>

<file path=ppt/notesSlides/_rels/notesSlide31.xml.rels>&#65279;<?xml version="1.0" encoding="UTF-8" standalone="yes"?>
<Relationships xmlns="http://schemas.openxmlformats.org/package/2006/relationships">
  <Relationship Id="rId2" Type="http://schemas.openxmlformats.org/officeDocument/2006/relationships/slide" Target="../slides/slide31.xml" />
  <Relationship Id="rId1" Type="http://schemas.openxmlformats.org/officeDocument/2006/relationships/notesMaster" Target="../notesMasters/notesMaster1.xml" />
</Relationships>
</file>

<file path=ppt/notesSlides/_rels/notesSlide32.xml.rels>&#65279;<?xml version="1.0" encoding="UTF-8" standalone="yes"?>
<Relationships xmlns="http://schemas.openxmlformats.org/package/2006/relationships">
  <Relationship Id="rId2" Type="http://schemas.openxmlformats.org/officeDocument/2006/relationships/slide" Target="../slides/slide32.xml" />
  <Relationship Id="rId1" Type="http://schemas.openxmlformats.org/officeDocument/2006/relationships/notesMaster" Target="../notesMasters/notesMaster1.xml" />
</Relationships>
</file>

<file path=ppt/notesSlides/_rels/notesSlide33.xml.rels>&#65279;<?xml version="1.0" encoding="UTF-8" standalone="yes"?>
<Relationships xmlns="http://schemas.openxmlformats.org/package/2006/relationships">
  <Relationship Id="rId2" Type="http://schemas.openxmlformats.org/officeDocument/2006/relationships/slide" Target="../slides/slide33.xml" />
  <Relationship Id="rId1" Type="http://schemas.openxmlformats.org/officeDocument/2006/relationships/notesMaster" Target="../notesMasters/notesMaster1.xml" />
</Relationships>
</file>

<file path=ppt/notesSlides/_rels/notesSlide34.xml.rels>&#65279;<?xml version="1.0" encoding="UTF-8" standalone="yes"?>
<Relationships xmlns="http://schemas.openxmlformats.org/package/2006/relationships">
  <Relationship Id="rId2" Type="http://schemas.openxmlformats.org/officeDocument/2006/relationships/slide" Target="../slides/slide34.xml" />
  <Relationship Id="rId1" Type="http://schemas.openxmlformats.org/officeDocument/2006/relationships/notesMaster" Target="../notesMasters/notesMaster1.xml" />
</Relationships>
</file>

<file path=ppt/notesSlides/_rels/notesSlide35.xml.rels>&#65279;<?xml version="1.0" encoding="UTF-8" standalone="yes"?>
<Relationships xmlns="http://schemas.openxmlformats.org/package/2006/relationships">
  <Relationship Id="rId2" Type="http://schemas.openxmlformats.org/officeDocument/2006/relationships/slide" Target="../slides/slide35.xml" />
  <Relationship Id="rId1" Type="http://schemas.openxmlformats.org/officeDocument/2006/relationships/notesMaster" Target="../notesMasters/notesMaster1.xml" />
</Relationships>
</file>

<file path=ppt/notesSlides/_rels/notesSlide36.xml.rels>&#65279;<?xml version="1.0" encoding="UTF-8" standalone="yes"?>
<Relationships xmlns="http://schemas.openxmlformats.org/package/2006/relationships">
  <Relationship Id="rId2" Type="http://schemas.openxmlformats.org/officeDocument/2006/relationships/slide" Target="../slides/slide36.xml" />
  <Relationship Id="rId1" Type="http://schemas.openxmlformats.org/officeDocument/2006/relationships/notesMaster" Target="../notesMasters/notesMaster1.xml" />
</Relationships>
</file>

<file path=ppt/notesSlides/_rels/notesSlide37.xml.rels>&#65279;<?xml version="1.0" encoding="UTF-8" standalone="yes"?>
<Relationships xmlns="http://schemas.openxmlformats.org/package/2006/relationships">
  <Relationship Id="rId2" Type="http://schemas.openxmlformats.org/officeDocument/2006/relationships/slide" Target="../slides/slide37.xml" />
  <Relationship Id="rId1" Type="http://schemas.openxmlformats.org/officeDocument/2006/relationships/notesMaster" Target="../notesMasters/notesMaster1.xml" />
</Relationships>
</file>

<file path=ppt/notesSlides/_rels/notesSlide38.xml.rels>&#65279;<?xml version="1.0" encoding="UTF-8" standalone="yes"?>
<Relationships xmlns="http://schemas.openxmlformats.org/package/2006/relationships">
  <Relationship Id="rId2" Type="http://schemas.openxmlformats.org/officeDocument/2006/relationships/slide" Target="../slides/slide38.xml" />
  <Relationship Id="rId1" Type="http://schemas.openxmlformats.org/officeDocument/2006/relationships/notesMaster" Target="../notesMasters/notesMaster1.xml" />
</Relationships>
</file>

<file path=ppt/notesSlides/_rels/notesSlide39.xml.rels>&#65279;<?xml version="1.0" encoding="UTF-8" standalone="yes"?>
<Relationships xmlns="http://schemas.openxmlformats.org/package/2006/relationships">
  <Relationship Id="rId2" Type="http://schemas.openxmlformats.org/officeDocument/2006/relationships/slide" Target="../slides/slide39.xml" />
  <Relationship Id="rId1" Type="http://schemas.openxmlformats.org/officeDocument/2006/relationships/notesMaster" Target="../notesMasters/notesMaster1.xml" />
</Relationships>
</file>

<file path=ppt/notesSlides/_rels/notesSlide4.xml.rels>&#65279;<?xml version="1.0" encoding="UTF-8" standalone="yes"?>
<Relationships xmlns="http://schemas.openxmlformats.org/package/2006/relationships">
  <Relationship Id="rId2" Type="http://schemas.openxmlformats.org/officeDocument/2006/relationships/slide" Target="../slides/slide4.xml" />
  <Relationship Id="rId1" Type="http://schemas.openxmlformats.org/officeDocument/2006/relationships/notesMaster" Target="../notesMasters/notesMaster1.xml" />
</Relationships>
</file>

<file path=ppt/notesSlides/_rels/notesSlide40.xml.rels>&#65279;<?xml version="1.0" encoding="UTF-8" standalone="yes"?>
<Relationships xmlns="http://schemas.openxmlformats.org/package/2006/relationships">
  <Relationship Id="rId2" Type="http://schemas.openxmlformats.org/officeDocument/2006/relationships/slide" Target="../slides/slide40.xml" />
  <Relationship Id="rId1" Type="http://schemas.openxmlformats.org/officeDocument/2006/relationships/notesMaster" Target="../notesMasters/notesMaster1.xml" />
</Relationships>
</file>

<file path=ppt/notesSlides/_rels/notesSlide41.xml.rels>&#65279;<?xml version="1.0" encoding="UTF-8" standalone="yes"?>
<Relationships xmlns="http://schemas.openxmlformats.org/package/2006/relationships">
  <Relationship Id="rId2" Type="http://schemas.openxmlformats.org/officeDocument/2006/relationships/slide" Target="../slides/slide41.xml" />
  <Relationship Id="rId1" Type="http://schemas.openxmlformats.org/officeDocument/2006/relationships/notesMaster" Target="../notesMasters/notesMaster1.xml" />
</Relationships>
</file>

<file path=ppt/notesSlides/_rels/notesSlide42.xml.rels>&#65279;<?xml version="1.0" encoding="UTF-8" standalone="yes"?>
<Relationships xmlns="http://schemas.openxmlformats.org/package/2006/relationships">
  <Relationship Id="rId2" Type="http://schemas.openxmlformats.org/officeDocument/2006/relationships/slide" Target="../slides/slide42.xml" />
  <Relationship Id="rId1" Type="http://schemas.openxmlformats.org/officeDocument/2006/relationships/notesMaster" Target="../notesMasters/notesMaster1.xml" />
</Relationships>
</file>

<file path=ppt/notesSlides/_rels/notesSlide43.xml.rels>&#65279;<?xml version="1.0" encoding="UTF-8" standalone="yes"?>
<Relationships xmlns="http://schemas.openxmlformats.org/package/2006/relationships">
  <Relationship Id="rId2" Type="http://schemas.openxmlformats.org/officeDocument/2006/relationships/slide" Target="../slides/slide43.xml" />
  <Relationship Id="rId1" Type="http://schemas.openxmlformats.org/officeDocument/2006/relationships/notesMaster" Target="../notesMasters/notesMaster1.xml" />
</Relationships>
</file>

<file path=ppt/notesSlides/_rels/notesSlide44.xml.rels>&#65279;<?xml version="1.0" encoding="UTF-8" standalone="yes"?>
<Relationships xmlns="http://schemas.openxmlformats.org/package/2006/relationships">
  <Relationship Id="rId2" Type="http://schemas.openxmlformats.org/officeDocument/2006/relationships/slide" Target="../slides/slide44.xml" />
  <Relationship Id="rId1" Type="http://schemas.openxmlformats.org/officeDocument/2006/relationships/notesMaster" Target="../notesMasters/notesMaster1.xml" />
</Relationships>
</file>

<file path=ppt/notesSlides/_rels/notesSlide45.xml.rels>&#65279;<?xml version="1.0" encoding="UTF-8" standalone="yes"?>
<Relationships xmlns="http://schemas.openxmlformats.org/package/2006/relationships">
  <Relationship Id="rId2" Type="http://schemas.openxmlformats.org/officeDocument/2006/relationships/slide" Target="../slides/slide45.xml" />
  <Relationship Id="rId1" Type="http://schemas.openxmlformats.org/officeDocument/2006/relationships/notesMaster" Target="../notesMasters/notesMaster1.xml" />
</Relationships>
</file>

<file path=ppt/notesSlides/_rels/notesSlide46.xml.rels>&#65279;<?xml version="1.0" encoding="UTF-8" standalone="yes"?>
<Relationships xmlns="http://schemas.openxmlformats.org/package/2006/relationships">
  <Relationship Id="rId2" Type="http://schemas.openxmlformats.org/officeDocument/2006/relationships/slide" Target="../slides/slide46.xml" />
  <Relationship Id="rId1" Type="http://schemas.openxmlformats.org/officeDocument/2006/relationships/notesMaster" Target="../notesMasters/notesMaster1.xml" />
</Relationships>
</file>

<file path=ppt/notesSlides/_rels/notesSlide47.xml.rels>&#65279;<?xml version="1.0" encoding="UTF-8" standalone="yes"?>
<Relationships xmlns="http://schemas.openxmlformats.org/package/2006/relationships">
  <Relationship Id="rId2" Type="http://schemas.openxmlformats.org/officeDocument/2006/relationships/slide" Target="../slides/slide47.xml" />
  <Relationship Id="rId1" Type="http://schemas.openxmlformats.org/officeDocument/2006/relationships/notesMaster" Target="../notesMasters/notesMaster1.xml" />
</Relationships>
</file>

<file path=ppt/notesSlides/_rels/notesSlide48.xml.rels>&#65279;<?xml version="1.0" encoding="UTF-8" standalone="yes"?>
<Relationships xmlns="http://schemas.openxmlformats.org/package/2006/relationships">
  <Relationship Id="rId2" Type="http://schemas.openxmlformats.org/officeDocument/2006/relationships/slide" Target="../slides/slide48.xml" />
  <Relationship Id="rId1" Type="http://schemas.openxmlformats.org/officeDocument/2006/relationships/notesMaster" Target="../notesMasters/notesMaster1.xml" />
</Relationships>
</file>

<file path=ppt/notesSlides/_rels/notesSlide49.xml.rels>&#65279;<?xml version="1.0" encoding="UTF-8" standalone="yes"?>
<Relationships xmlns="http://schemas.openxmlformats.org/package/2006/relationships">
  <Relationship Id="rId2" Type="http://schemas.openxmlformats.org/officeDocument/2006/relationships/slide" Target="../slides/slide49.xml" />
  <Relationship Id="rId1" Type="http://schemas.openxmlformats.org/officeDocument/2006/relationships/notesMaster" Target="../notesMasters/notesMaster1.xml" />
</Relationships>
</file>

<file path=ppt/notesSlides/_rels/notesSlide5.xml.rels>&#65279;<?xml version="1.0" encoding="UTF-8" standalone="yes"?>
<Relationships xmlns="http://schemas.openxmlformats.org/package/2006/relationships">
  <Relationship Id="rId2" Type="http://schemas.openxmlformats.org/officeDocument/2006/relationships/slide" Target="../slides/slide5.xml" />
  <Relationship Id="rId1" Type="http://schemas.openxmlformats.org/officeDocument/2006/relationships/notesMaster" Target="../notesMasters/notesMaster1.xml" />
</Relationships>
</file>

<file path=ppt/notesSlides/_rels/notesSlide50.xml.rels>&#65279;<?xml version="1.0" encoding="UTF-8" standalone="yes"?>
<Relationships xmlns="http://schemas.openxmlformats.org/package/2006/relationships">
  <Relationship Id="rId2" Type="http://schemas.openxmlformats.org/officeDocument/2006/relationships/slide" Target="../slides/slide50.xml" />
  <Relationship Id="rId1" Type="http://schemas.openxmlformats.org/officeDocument/2006/relationships/notesMaster" Target="../notesMasters/notesMaster1.xml" />
</Relationships>
</file>

<file path=ppt/notesSlides/_rels/notesSlide51.xml.rels>&#65279;<?xml version="1.0" encoding="UTF-8" standalone="yes"?>
<Relationships xmlns="http://schemas.openxmlformats.org/package/2006/relationships">
  <Relationship Id="rId2" Type="http://schemas.openxmlformats.org/officeDocument/2006/relationships/slide" Target="../slides/slide51.xml" />
  <Relationship Id="rId1" Type="http://schemas.openxmlformats.org/officeDocument/2006/relationships/notesMaster" Target="../notesMasters/notesMaster1.xml" />
</Relationships>
</file>

<file path=ppt/notesSlides/_rels/notesSlide52.xml.rels>&#65279;<?xml version="1.0" encoding="UTF-8" standalone="yes"?>
<Relationships xmlns="http://schemas.openxmlformats.org/package/2006/relationships">
  <Relationship Id="rId2" Type="http://schemas.openxmlformats.org/officeDocument/2006/relationships/slide" Target="../slides/slide52.xml" />
  <Relationship Id="rId1" Type="http://schemas.openxmlformats.org/officeDocument/2006/relationships/notesMaster" Target="../notesMasters/notesMaster1.xml" />
</Relationships>
</file>

<file path=ppt/notesSlides/_rels/notesSlide53.xml.rels>&#65279;<?xml version="1.0" encoding="UTF-8" standalone="yes"?>
<Relationships xmlns="http://schemas.openxmlformats.org/package/2006/relationships">
  <Relationship Id="rId2" Type="http://schemas.openxmlformats.org/officeDocument/2006/relationships/slide" Target="../slides/slide53.xml" />
  <Relationship Id="rId1" Type="http://schemas.openxmlformats.org/officeDocument/2006/relationships/notesMaster" Target="../notesMasters/notesMaster1.xml" />
</Relationships>
</file>

<file path=ppt/notesSlides/_rels/notesSlide54.xml.rels>&#65279;<?xml version="1.0" encoding="UTF-8" standalone="yes"?>
<Relationships xmlns="http://schemas.openxmlformats.org/package/2006/relationships">
  <Relationship Id="rId2" Type="http://schemas.openxmlformats.org/officeDocument/2006/relationships/slide" Target="../slides/slide54.xml" />
  <Relationship Id="rId1" Type="http://schemas.openxmlformats.org/officeDocument/2006/relationships/notesMaster" Target="../notesMasters/notesMaster1.xml" />
</Relationships>
</file>

<file path=ppt/notesSlides/_rels/notesSlide55.xml.rels>&#65279;<?xml version="1.0" encoding="UTF-8" standalone="yes"?>
<Relationships xmlns="http://schemas.openxmlformats.org/package/2006/relationships">
  <Relationship Id="rId2" Type="http://schemas.openxmlformats.org/officeDocument/2006/relationships/slide" Target="../slides/slide55.xml" />
  <Relationship Id="rId1" Type="http://schemas.openxmlformats.org/officeDocument/2006/relationships/notesMaster" Target="../notesMasters/notesMaster1.xml" />
</Relationships>
</file>

<file path=ppt/notesSlides/_rels/notesSlide56.xml.rels>&#65279;<?xml version="1.0" encoding="UTF-8" standalone="yes"?>
<Relationships xmlns="http://schemas.openxmlformats.org/package/2006/relationships">
  <Relationship Id="rId2" Type="http://schemas.openxmlformats.org/officeDocument/2006/relationships/slide" Target="../slides/slide56.xml" />
  <Relationship Id="rId1" Type="http://schemas.openxmlformats.org/officeDocument/2006/relationships/notesMaster" Target="../notesMasters/notesMaster1.xml" />
</Relationships>
</file>

<file path=ppt/notesSlides/_rels/notesSlide57.xml.rels>&#65279;<?xml version="1.0" encoding="UTF-8" standalone="yes"?>
<Relationships xmlns="http://schemas.openxmlformats.org/package/2006/relationships">
  <Relationship Id="rId2" Type="http://schemas.openxmlformats.org/officeDocument/2006/relationships/slide" Target="../slides/slide57.xml" />
  <Relationship Id="rId1" Type="http://schemas.openxmlformats.org/officeDocument/2006/relationships/notesMaster" Target="../notesMasters/notesMaster1.xml" />
</Relationships>
</file>

<file path=ppt/notesSlides/_rels/notesSlide58.xml.rels>&#65279;<?xml version="1.0" encoding="UTF-8" standalone="yes"?>
<Relationships xmlns="http://schemas.openxmlformats.org/package/2006/relationships">
  <Relationship Id="rId2" Type="http://schemas.openxmlformats.org/officeDocument/2006/relationships/slide" Target="../slides/slide58.xml" />
  <Relationship Id="rId1" Type="http://schemas.openxmlformats.org/officeDocument/2006/relationships/notesMaster" Target="../notesMasters/notesMaster1.xml" />
</Relationships>
</file>

<file path=ppt/notesSlides/_rels/notesSlide59.xml.rels>&#65279;<?xml version="1.0" encoding="UTF-8" standalone="yes"?>
<Relationships xmlns="http://schemas.openxmlformats.org/package/2006/relationships">
  <Relationship Id="rId2" Type="http://schemas.openxmlformats.org/officeDocument/2006/relationships/slide" Target="../slides/slide59.xml" />
  <Relationship Id="rId1" Type="http://schemas.openxmlformats.org/officeDocument/2006/relationships/notesMaster" Target="../notesMasters/notesMaster1.xml" />
</Relationships>
</file>

<file path=ppt/notesSlides/_rels/notesSlide6.xml.rels>&#65279;<?xml version="1.0" encoding="UTF-8" standalone="yes"?>
<Relationships xmlns="http://schemas.openxmlformats.org/package/2006/relationships">
  <Relationship Id="rId2" Type="http://schemas.openxmlformats.org/officeDocument/2006/relationships/slide" Target="../slides/slide6.xml" />
  <Relationship Id="rId1" Type="http://schemas.openxmlformats.org/officeDocument/2006/relationships/notesMaster" Target="../notesMasters/notesMaster1.xml" />
</Relationships>
</file>

<file path=ppt/notesSlides/_rels/notesSlide60.xml.rels>&#65279;<?xml version="1.0" encoding="UTF-8" standalone="yes"?>
<Relationships xmlns="http://schemas.openxmlformats.org/package/2006/relationships">
  <Relationship Id="rId2" Type="http://schemas.openxmlformats.org/officeDocument/2006/relationships/slide" Target="../slides/slide60.xml" />
  <Relationship Id="rId1" Type="http://schemas.openxmlformats.org/officeDocument/2006/relationships/notesMaster" Target="../notesMasters/notesMaster1.xml" />
</Relationships>
</file>

<file path=ppt/notesSlides/_rels/notesSlide61.xml.rels>&#65279;<?xml version="1.0" encoding="UTF-8" standalone="yes"?>
<Relationships xmlns="http://schemas.openxmlformats.org/package/2006/relationships">
  <Relationship Id="rId2" Type="http://schemas.openxmlformats.org/officeDocument/2006/relationships/slide" Target="../slides/slide61.xml" />
  <Relationship Id="rId1" Type="http://schemas.openxmlformats.org/officeDocument/2006/relationships/notesMaster" Target="../notesMasters/notesMaster1.xml" />
</Relationships>
</file>

<file path=ppt/notesSlides/_rels/notesSlide62.xml.rels>&#65279;<?xml version="1.0" encoding="UTF-8" standalone="yes"?>
<Relationships xmlns="http://schemas.openxmlformats.org/package/2006/relationships">
  <Relationship Id="rId2" Type="http://schemas.openxmlformats.org/officeDocument/2006/relationships/slide" Target="../slides/slide62.xml" />
  <Relationship Id="rId1" Type="http://schemas.openxmlformats.org/officeDocument/2006/relationships/notesMaster" Target="../notesMasters/notesMaster1.xml" />
</Relationships>
</file>

<file path=ppt/notesSlides/_rels/notesSlide63.xml.rels>&#65279;<?xml version="1.0" encoding="UTF-8" standalone="yes"?>
<Relationships xmlns="http://schemas.openxmlformats.org/package/2006/relationships">
  <Relationship Id="rId2" Type="http://schemas.openxmlformats.org/officeDocument/2006/relationships/slide" Target="../slides/slide63.xml" />
  <Relationship Id="rId1" Type="http://schemas.openxmlformats.org/officeDocument/2006/relationships/notesMaster" Target="../notesMasters/notesMaster1.xml" />
</Relationships>
</file>

<file path=ppt/notesSlides/_rels/notesSlide64.xml.rels>&#65279;<?xml version="1.0" encoding="UTF-8" standalone="yes"?>
<Relationships xmlns="http://schemas.openxmlformats.org/package/2006/relationships">
  <Relationship Id="rId2" Type="http://schemas.openxmlformats.org/officeDocument/2006/relationships/slide" Target="../slides/slide64.xml" />
  <Relationship Id="rId1" Type="http://schemas.openxmlformats.org/officeDocument/2006/relationships/notesMaster" Target="../notesMasters/notesMaster1.xml" />
</Relationships>
</file>

<file path=ppt/notesSlides/_rels/notesSlide65.xml.rels>&#65279;<?xml version="1.0" encoding="UTF-8" standalone="yes"?>
<Relationships xmlns="http://schemas.openxmlformats.org/package/2006/relationships">
  <Relationship Id="rId2" Type="http://schemas.openxmlformats.org/officeDocument/2006/relationships/slide" Target="../slides/slide65.xml" />
  <Relationship Id="rId1" Type="http://schemas.openxmlformats.org/officeDocument/2006/relationships/notesMaster" Target="../notesMasters/notesMaster1.xml" />
</Relationships>
</file>

<file path=ppt/notesSlides/_rels/notesSlide66.xml.rels>&#65279;<?xml version="1.0" encoding="UTF-8" standalone="yes"?>
<Relationships xmlns="http://schemas.openxmlformats.org/package/2006/relationships">
  <Relationship Id="rId2" Type="http://schemas.openxmlformats.org/officeDocument/2006/relationships/slide" Target="../slides/slide66.xml" />
  <Relationship Id="rId1" Type="http://schemas.openxmlformats.org/officeDocument/2006/relationships/notesMaster" Target="../notesMasters/notesMaster1.xml" />
</Relationships>
</file>

<file path=ppt/notesSlides/_rels/notesSlide67.xml.rels>&#65279;<?xml version="1.0" encoding="UTF-8" standalone="yes"?>
<Relationships xmlns="http://schemas.openxmlformats.org/package/2006/relationships">
  <Relationship Id="rId2" Type="http://schemas.openxmlformats.org/officeDocument/2006/relationships/slide" Target="../slides/slide67.xml" />
  <Relationship Id="rId1" Type="http://schemas.openxmlformats.org/officeDocument/2006/relationships/notesMaster" Target="../notesMasters/notesMaster1.xml" />
</Relationships>
</file>

<file path=ppt/notesSlides/_rels/notesSlide68.xml.rels>&#65279;<?xml version="1.0" encoding="UTF-8" standalone="yes"?>
<Relationships xmlns="http://schemas.openxmlformats.org/package/2006/relationships">
  <Relationship Id="rId2" Type="http://schemas.openxmlformats.org/officeDocument/2006/relationships/slide" Target="../slides/slide68.xml" />
  <Relationship Id="rId1" Type="http://schemas.openxmlformats.org/officeDocument/2006/relationships/notesMaster" Target="../notesMasters/notesMaster1.xml" />
</Relationships>
</file>

<file path=ppt/notesSlides/_rels/notesSlide69.xml.rels>&#65279;<?xml version="1.0" encoding="UTF-8" standalone="yes"?>
<Relationships xmlns="http://schemas.openxmlformats.org/package/2006/relationships">
  <Relationship Id="rId2" Type="http://schemas.openxmlformats.org/officeDocument/2006/relationships/slide" Target="../slides/slide69.xml" />
  <Relationship Id="rId1" Type="http://schemas.openxmlformats.org/officeDocument/2006/relationships/notesMaster" Target="../notesMasters/notesMaster1.xml" />
</Relationships>
</file>

<file path=ppt/notesSlides/_rels/notesSlide7.xml.rels>&#65279;<?xml version="1.0" encoding="UTF-8" standalone="yes"?>
<Relationships xmlns="http://schemas.openxmlformats.org/package/2006/relationships">
  <Relationship Id="rId2" Type="http://schemas.openxmlformats.org/officeDocument/2006/relationships/slide" Target="../slides/slide7.xml" />
  <Relationship Id="rId1" Type="http://schemas.openxmlformats.org/officeDocument/2006/relationships/notesMaster" Target="../notesMasters/notesMaster1.xml" />
</Relationships>
</file>

<file path=ppt/notesSlides/_rels/notesSlide70.xml.rels>&#65279;<?xml version="1.0" encoding="UTF-8" standalone="yes"?>
<Relationships xmlns="http://schemas.openxmlformats.org/package/2006/relationships">
  <Relationship Id="rId2" Type="http://schemas.openxmlformats.org/officeDocument/2006/relationships/slide" Target="../slides/slide70.xml" />
  <Relationship Id="rId1" Type="http://schemas.openxmlformats.org/officeDocument/2006/relationships/notesMaster" Target="../notesMasters/notesMaster1.xml" />
</Relationships>
</file>

<file path=ppt/notesSlides/_rels/notesSlide71.xml.rels>&#65279;<?xml version="1.0" encoding="UTF-8" standalone="yes"?>
<Relationships xmlns="http://schemas.openxmlformats.org/package/2006/relationships">
  <Relationship Id="rId2" Type="http://schemas.openxmlformats.org/officeDocument/2006/relationships/slide" Target="../slides/slide71.xml" />
  <Relationship Id="rId1" Type="http://schemas.openxmlformats.org/officeDocument/2006/relationships/notesMaster" Target="../notesMasters/notesMaster1.xml" />
</Relationships>
</file>

<file path=ppt/notesSlides/_rels/notesSlide72.xml.rels>&#65279;<?xml version="1.0" encoding="UTF-8" standalone="yes"?>
<Relationships xmlns="http://schemas.openxmlformats.org/package/2006/relationships">
  <Relationship Id="rId2" Type="http://schemas.openxmlformats.org/officeDocument/2006/relationships/slide" Target="../slides/slide72.xml" />
  <Relationship Id="rId1" Type="http://schemas.openxmlformats.org/officeDocument/2006/relationships/notesMaster" Target="../notesMasters/notesMaster1.xml" />
</Relationships>
</file>

<file path=ppt/notesSlides/_rels/notesSlide73.xml.rels>&#65279;<?xml version="1.0" encoding="UTF-8" standalone="yes"?>
<Relationships xmlns="http://schemas.openxmlformats.org/package/2006/relationships">
  <Relationship Id="rId2" Type="http://schemas.openxmlformats.org/officeDocument/2006/relationships/slide" Target="../slides/slide73.xml" />
  <Relationship Id="rId1" Type="http://schemas.openxmlformats.org/officeDocument/2006/relationships/notesMaster" Target="../notesMasters/notesMaster1.xml" />
</Relationships>
</file>

<file path=ppt/notesSlides/_rels/notesSlide74.xml.rels>&#65279;<?xml version="1.0" encoding="UTF-8" standalone="yes"?>
<Relationships xmlns="http://schemas.openxmlformats.org/package/2006/relationships">
  <Relationship Id="rId2" Type="http://schemas.openxmlformats.org/officeDocument/2006/relationships/slide" Target="../slides/slide74.xml" />
  <Relationship Id="rId1" Type="http://schemas.openxmlformats.org/officeDocument/2006/relationships/notesMaster" Target="../notesMasters/notesMaster1.xml" />
</Relationships>
</file>

<file path=ppt/notesSlides/_rels/notesSlide75.xml.rels>&#65279;<?xml version="1.0" encoding="UTF-8" standalone="yes"?>
<Relationships xmlns="http://schemas.openxmlformats.org/package/2006/relationships">
  <Relationship Id="rId2" Type="http://schemas.openxmlformats.org/officeDocument/2006/relationships/slide" Target="../slides/slide75.xml" />
  <Relationship Id="rId1" Type="http://schemas.openxmlformats.org/officeDocument/2006/relationships/notesMaster" Target="../notesMasters/notesMaster1.xml" />
</Relationships>
</file>

<file path=ppt/notesSlides/_rels/notesSlide76.xml.rels>&#65279;<?xml version="1.0" encoding="UTF-8" standalone="yes"?>
<Relationships xmlns="http://schemas.openxmlformats.org/package/2006/relationships">
  <Relationship Id="rId2" Type="http://schemas.openxmlformats.org/officeDocument/2006/relationships/slide" Target="../slides/slide76.xml" />
  <Relationship Id="rId1" Type="http://schemas.openxmlformats.org/officeDocument/2006/relationships/notesMaster" Target="../notesMasters/notesMaster1.xml" />
</Relationships>
</file>

<file path=ppt/notesSlides/_rels/notesSlide77.xml.rels>&#65279;<?xml version="1.0" encoding="UTF-8" standalone="yes"?>
<Relationships xmlns="http://schemas.openxmlformats.org/package/2006/relationships">
  <Relationship Id="rId2" Type="http://schemas.openxmlformats.org/officeDocument/2006/relationships/slide" Target="../slides/slide77.xml" />
  <Relationship Id="rId1" Type="http://schemas.openxmlformats.org/officeDocument/2006/relationships/notesMaster" Target="../notesMasters/notesMaster1.xml" />
</Relationships>
</file>

<file path=ppt/notesSlides/_rels/notesSlide78.xml.rels>&#65279;<?xml version="1.0" encoding="UTF-8" standalone="yes"?>
<Relationships xmlns="http://schemas.openxmlformats.org/package/2006/relationships">
  <Relationship Id="rId2" Type="http://schemas.openxmlformats.org/officeDocument/2006/relationships/slide" Target="../slides/slide78.xml" />
  <Relationship Id="rId1" Type="http://schemas.openxmlformats.org/officeDocument/2006/relationships/notesMaster" Target="../notesMasters/notesMaster1.xml" />
</Relationships>
</file>

<file path=ppt/notesSlides/_rels/notesSlide79.xml.rels>&#65279;<?xml version="1.0" encoding="UTF-8" standalone="yes"?>
<Relationships xmlns="http://schemas.openxmlformats.org/package/2006/relationships">
  <Relationship Id="rId2" Type="http://schemas.openxmlformats.org/officeDocument/2006/relationships/slide" Target="../slides/slide79.xml" />
  <Relationship Id="rId1" Type="http://schemas.openxmlformats.org/officeDocument/2006/relationships/notesMaster" Target="../notesMasters/notesMaster1.xml" />
</Relationships>
</file>

<file path=ppt/notesSlides/_rels/notesSlide8.xml.rels>&#65279;<?xml version="1.0" encoding="UTF-8" standalone="yes"?>
<Relationships xmlns="http://schemas.openxmlformats.org/package/2006/relationships">
  <Relationship Id="rId2" Type="http://schemas.openxmlformats.org/officeDocument/2006/relationships/slide" Target="../slides/slide8.xml" />
  <Relationship Id="rId1" Type="http://schemas.openxmlformats.org/officeDocument/2006/relationships/notesMaster" Target="../notesMasters/notesMaster1.xml" />
</Relationships>
</file>

<file path=ppt/notesSlides/_rels/notesSlide80.xml.rels>&#65279;<?xml version="1.0" encoding="UTF-8" standalone="yes"?>
<Relationships xmlns="http://schemas.openxmlformats.org/package/2006/relationships">
  <Relationship Id="rId2" Type="http://schemas.openxmlformats.org/officeDocument/2006/relationships/slide" Target="../slides/slide80.xml" />
  <Relationship Id="rId1" Type="http://schemas.openxmlformats.org/officeDocument/2006/relationships/notesMaster" Target="../notesMasters/notesMaster1.xml" />
</Relationships>
</file>

<file path=ppt/notesSlides/_rels/notesSlide81.xml.rels>&#65279;<?xml version="1.0" encoding="UTF-8" standalone="yes"?>
<Relationships xmlns="http://schemas.openxmlformats.org/package/2006/relationships">
  <Relationship Id="rId2" Type="http://schemas.openxmlformats.org/officeDocument/2006/relationships/slide" Target="../slides/slide81.xml" />
  <Relationship Id="rId1" Type="http://schemas.openxmlformats.org/officeDocument/2006/relationships/notesMaster" Target="../notesMasters/notesMaster1.xml" />
</Relationships>
</file>

<file path=ppt/notesSlides/_rels/notesSlide82.xml.rels>&#65279;<?xml version="1.0" encoding="UTF-8" standalone="yes"?>
<Relationships xmlns="http://schemas.openxmlformats.org/package/2006/relationships">
  <Relationship Id="rId2" Type="http://schemas.openxmlformats.org/officeDocument/2006/relationships/slide" Target="../slides/slide82.xml" />
  <Relationship Id="rId1" Type="http://schemas.openxmlformats.org/officeDocument/2006/relationships/notesMaster" Target="../notesMasters/notesMaster1.xml" />
</Relationships>
</file>

<file path=ppt/notesSlides/_rels/notesSlide83.xml.rels>&#65279;<?xml version="1.0" encoding="UTF-8" standalone="yes"?>
<Relationships xmlns="http://schemas.openxmlformats.org/package/2006/relationships">
  <Relationship Id="rId2" Type="http://schemas.openxmlformats.org/officeDocument/2006/relationships/slide" Target="../slides/slide83.xml" />
  <Relationship Id="rId1" Type="http://schemas.openxmlformats.org/officeDocument/2006/relationships/notesMaster" Target="../notesMasters/notesMaster1.xml" />
</Relationships>
</file>

<file path=ppt/notesSlides/_rels/notesSlide84.xml.rels>&#65279;<?xml version="1.0" encoding="UTF-8" standalone="yes"?>
<Relationships xmlns="http://schemas.openxmlformats.org/package/2006/relationships">
  <Relationship Id="rId2" Type="http://schemas.openxmlformats.org/officeDocument/2006/relationships/slide" Target="../slides/slide84.xml" />
  <Relationship Id="rId1" Type="http://schemas.openxmlformats.org/officeDocument/2006/relationships/notesMaster" Target="../notesMasters/notesMaster1.xml" />
</Relationships>
</file>

<file path=ppt/notesSlides/_rels/notesSlide85.xml.rels>&#65279;<?xml version="1.0" encoding="UTF-8" standalone="yes"?>
<Relationships xmlns="http://schemas.openxmlformats.org/package/2006/relationships">
  <Relationship Id="rId2" Type="http://schemas.openxmlformats.org/officeDocument/2006/relationships/slide" Target="../slides/slide85.xml" />
  <Relationship Id="rId1" Type="http://schemas.openxmlformats.org/officeDocument/2006/relationships/notesMaster" Target="../notesMasters/notesMaster1.xml" />
</Relationships>
</file>

<file path=ppt/notesSlides/_rels/notesSlide86.xml.rels>&#65279;<?xml version="1.0" encoding="UTF-8" standalone="yes"?>
<Relationships xmlns="http://schemas.openxmlformats.org/package/2006/relationships">
  <Relationship Id="rId2" Type="http://schemas.openxmlformats.org/officeDocument/2006/relationships/slide" Target="../slides/slide86.xml" />
  <Relationship Id="rId1" Type="http://schemas.openxmlformats.org/officeDocument/2006/relationships/notesMaster" Target="../notesMasters/notesMaster1.xml" />
</Relationships>
</file>

<file path=ppt/notesSlides/_rels/notesSlide87.xml.rels>&#65279;<?xml version="1.0" encoding="UTF-8" standalone="yes"?>
<Relationships xmlns="http://schemas.openxmlformats.org/package/2006/relationships">
  <Relationship Id="rId2" Type="http://schemas.openxmlformats.org/officeDocument/2006/relationships/slide" Target="../slides/slide87.xml" />
  <Relationship Id="rId1" Type="http://schemas.openxmlformats.org/officeDocument/2006/relationships/notesMaster" Target="../notesMasters/notesMaster1.xml" />
</Relationships>
</file>

<file path=ppt/notesSlides/_rels/notesSlide88.xml.rels>&#65279;<?xml version="1.0" encoding="UTF-8" standalone="yes"?>
<Relationships xmlns="http://schemas.openxmlformats.org/package/2006/relationships">
  <Relationship Id="rId2" Type="http://schemas.openxmlformats.org/officeDocument/2006/relationships/slide" Target="../slides/slide88.xml" />
  <Relationship Id="rId1" Type="http://schemas.openxmlformats.org/officeDocument/2006/relationships/notesMaster" Target="../notesMasters/notesMaster1.xml" />
</Relationships>
</file>

<file path=ppt/notesSlides/_rels/notesSlide89.xml.rels>&#65279;<?xml version="1.0" encoding="UTF-8" standalone="yes"?>
<Relationships xmlns="http://schemas.openxmlformats.org/package/2006/relationships">
  <Relationship Id="rId2" Type="http://schemas.openxmlformats.org/officeDocument/2006/relationships/slide" Target="../slides/slide89.xml" />
  <Relationship Id="rId1" Type="http://schemas.openxmlformats.org/officeDocument/2006/relationships/notesMaster" Target="../notesMasters/notesMaster1.xml" />
</Relationships>
</file>

<file path=ppt/notesSlides/_rels/notesSlide9.xml.rels>&#65279;<?xml version="1.0" encoding="UTF-8" standalone="yes"?>
<Relationships xmlns="http://schemas.openxmlformats.org/package/2006/relationships">
  <Relationship Id="rId2" Type="http://schemas.openxmlformats.org/officeDocument/2006/relationships/slide" Target="../slides/slide9.xml" />
  <Relationship Id="rId1" Type="http://schemas.openxmlformats.org/officeDocument/2006/relationships/notesMaster" Target="../notesMasters/notesMaster1.xml" />
</Relationships>
</file>

<file path=ppt/notesSlides/_rels/notesSlide90.xml.rels>&#65279;<?xml version="1.0" encoding="UTF-8" standalone="yes"?>
<Relationships xmlns="http://schemas.openxmlformats.org/package/2006/relationships">
  <Relationship Id="rId2" Type="http://schemas.openxmlformats.org/officeDocument/2006/relationships/slide" Target="../slides/slide90.xml" />
  <Relationship Id="rId1" Type="http://schemas.openxmlformats.org/officeDocument/2006/relationships/notesMaster" Target="../notesMasters/notesMaster1.xml" />
</Relationships>
</file>

<file path=ppt/notesSlides/_rels/notesSlide91.xml.rels>&#65279;<?xml version="1.0" encoding="UTF-8" standalone="yes"?>
<Relationships xmlns="http://schemas.openxmlformats.org/package/2006/relationships">
  <Relationship Id="rId2" Type="http://schemas.openxmlformats.org/officeDocument/2006/relationships/slide" Target="../slides/slide91.xml" />
  <Relationship Id="rId1" Type="http://schemas.openxmlformats.org/officeDocument/2006/relationships/notesMaster" Target="../notesMasters/notesMaster1.xml" />
</Relationships>
</file>

<file path=ppt/notesSlides/_rels/notesSlide92.xml.rels>&#65279;<?xml version="1.0" encoding="UTF-8" standalone="yes"?>
<Relationships xmlns="http://schemas.openxmlformats.org/package/2006/relationships">
  <Relationship Id="rId2" Type="http://schemas.openxmlformats.org/officeDocument/2006/relationships/slide" Target="../slides/slide92.xml" />
  <Relationship Id="rId1" Type="http://schemas.openxmlformats.org/officeDocument/2006/relationships/notesMaster" Target="../notesMasters/notesMaster1.xml" />
</Relationships>
</file>

<file path=ppt/notesSlides/_rels/notesSlide93.xml.rels>&#65279;<?xml version="1.0" encoding="UTF-8" standalone="yes"?>
<Relationships xmlns="http://schemas.openxmlformats.org/package/2006/relationships">
  <Relationship Id="rId2" Type="http://schemas.openxmlformats.org/officeDocument/2006/relationships/slide" Target="../slides/slide93.xml" />
  <Relationship Id="rId1" Type="http://schemas.openxmlformats.org/officeDocument/2006/relationships/notesMaster" Target="../notesMasters/notesMaster1.xml" />
</Relationships>
</file>

<file path=ppt/notesSlides/_rels/notesSlide94.xml.rels>&#65279;<?xml version="1.0" encoding="UTF-8" standalone="yes"?>
<Relationships xmlns="http://schemas.openxmlformats.org/package/2006/relationships">
  <Relationship Id="rId2" Type="http://schemas.openxmlformats.org/officeDocument/2006/relationships/slide" Target="../slides/slide94.xml" />
  <Relationship Id="rId1" Type="http://schemas.openxmlformats.org/officeDocument/2006/relationships/notesMaster" Target="../notesMasters/notesMaster1.xml" />
</Relationships>
</file>

<file path=ppt/notesSlides/_rels/notesSlide95.xml.rels>&#65279;<?xml version="1.0" encoding="UTF-8" standalone="yes"?>
<Relationships xmlns="http://schemas.openxmlformats.org/package/2006/relationships">
  <Relationship Id="rId2" Type="http://schemas.openxmlformats.org/officeDocument/2006/relationships/slide" Target="../slides/slide95.xml" />
  <Relationship Id="rId1" Type="http://schemas.openxmlformats.org/officeDocument/2006/relationships/notesMaster" Target="../notesMasters/notesMaster1.xml" />
</Relationships>
</file>

<file path=ppt/notesSlides/_rels/notesSlide96.xml.rels>&#65279;<?xml version="1.0" encoding="UTF-8" standalone="yes"?>
<Relationships xmlns="http://schemas.openxmlformats.org/package/2006/relationships">
  <Relationship Id="rId2" Type="http://schemas.openxmlformats.org/officeDocument/2006/relationships/slide" Target="../slides/slide96.xml" />
  <Relationship Id="rId1" Type="http://schemas.openxmlformats.org/officeDocument/2006/relationships/notesMaster" Target="../notesMasters/notesMaster1.xml" />
</Relationships>
</file>

<file path=ppt/notesSlides/_rels/notesSlide97.xml.rels>&#65279;<?xml version="1.0" encoding="UTF-8" standalone="yes"?>
<Relationships xmlns="http://schemas.openxmlformats.org/package/2006/relationships">
  <Relationship Id="rId2" Type="http://schemas.openxmlformats.org/officeDocument/2006/relationships/slide" Target="../slides/slide97.xml" />
  <Relationship Id="rId1" Type="http://schemas.openxmlformats.org/officeDocument/2006/relationships/notesMaster" Target="../notesMasters/notesMaster1.xml" />
</Relationships>
</file>

<file path=ppt/notesSlides/_rels/notesSlide98.xml.rels>&#65279;<?xml version="1.0" encoding="UTF-8" standalone="yes"?>
<Relationships xmlns="http://schemas.openxmlformats.org/package/2006/relationships">
  <Relationship Id="rId2" Type="http://schemas.openxmlformats.org/officeDocument/2006/relationships/slide" Target="../slides/slide98.xml" />
  <Relationship Id="rId1" Type="http://schemas.openxmlformats.org/officeDocument/2006/relationships/notesMaster" Target="../notesMasters/notesMaster1.xml" />
</Relationships>
</file>

<file path=ppt/notesSlides/_rels/notesSlide99.xml.rels>&#65279;<?xml version="1.0" encoding="UTF-8" standalone="yes"?>
<Relationships xmlns="http://schemas.openxmlformats.org/package/2006/relationships">
  <Relationship Id="rId2" Type="http://schemas.openxmlformats.org/officeDocument/2006/relationships/slide" Target="../slides/slide99.xml" />
  <Relationship Id="rId1" Type="http://schemas.openxmlformats.org/officeDocument/2006/relationships/notesMaster" Target="../notesMasters/notesMaster1.xml" />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05915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39024484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675777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21832867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7414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60164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5525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51082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818845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126269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15460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10234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78443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4777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274622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26785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78654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960336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64426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441388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6513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16521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95124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543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47166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32118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409643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072762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125239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7488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34332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70758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721740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9339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014499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2947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80485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46188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074705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91312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69247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085482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2115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045269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643023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077210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98710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990045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071609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1948724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134961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965318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1929424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662780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685023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770505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415532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6949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2314207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105676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7459078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2949139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414983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3529126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774514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01873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0682073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1162313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490567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425363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0736885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354902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216469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6219246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96545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2377281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4861280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8107637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11793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98545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921740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947863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6942470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0244898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119808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1811352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3755916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8032425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795079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9059220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22837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2057767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4934172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1779404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949513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7677328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8854788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7940077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91608298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2411333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091759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669289351"/>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0.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7.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8.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9.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70544D3E-9F78-AC47-82BC-FA09DD75124C}" type="datetimeFigureOut">
              <a:rPr lang="en-US" smtClean="0"/>
              <a:pPr/>
              <a:t>8/13/2016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536CC91-E849-9542-B5E2-D51AD71DC123}"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544D3E-9F78-AC47-82BC-FA09DD75124C}" type="datetimeFigureOut">
              <a:rPr lang="en-US" smtClean="0"/>
              <a:pPr/>
              <a:t>8/13/2016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544D3E-9F78-AC47-82BC-FA09DD75124C}" type="datetimeFigureOut">
              <a:rPr lang="en-US" smtClean="0"/>
              <a:pPr/>
              <a:t>8/13/2016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544D3E-9F78-AC47-82BC-FA09DD75124C}" type="datetimeFigureOut">
              <a:rPr lang="en-US" smtClean="0"/>
              <a:pPr/>
              <a:t>8/13/2016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544D3E-9F78-AC47-82BC-FA09DD75124C}" type="datetimeFigureOut">
              <a:rPr lang="en-US" smtClean="0"/>
              <a:pPr/>
              <a:t>8/13/2016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6CC91-E849-9542-B5E2-D51AD71DC123}"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544D3E-9F78-AC47-82BC-FA09DD75124C}" type="datetimeFigureOut">
              <a:rPr lang="en-US" smtClean="0"/>
              <a:pPr/>
              <a:t>8/13/2016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544D3E-9F78-AC47-82BC-FA09DD75124C}" type="datetimeFigureOut">
              <a:rPr lang="en-US" smtClean="0"/>
              <a:pPr/>
              <a:t>8/13/2016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6CC91-E849-9542-B5E2-D51AD71DC12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544D3E-9F78-AC47-82BC-FA09DD75124C}" type="datetimeFigureOut">
              <a:rPr lang="en-US" smtClean="0"/>
              <a:pPr/>
              <a:t>8/13/2016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44D3E-9F78-AC47-82BC-FA09DD75124C}" type="datetimeFigureOut">
              <a:rPr lang="en-US" smtClean="0"/>
              <a:pPr/>
              <a:t>8/13/2016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544D3E-9F78-AC47-82BC-FA09DD75124C}" type="datetimeFigureOut">
              <a:rPr lang="en-US" smtClean="0"/>
              <a:pPr/>
              <a:t>8/13/2016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6CC91-E849-9542-B5E2-D51AD71DC1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70544D3E-9F78-AC47-82BC-FA09DD75124C}" type="datetimeFigureOut">
              <a:rPr lang="en-US" smtClean="0"/>
              <a:pPr/>
              <a:t>8/13/2016</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C536CC91-E849-9542-B5E2-D51AD71DC123}" type="slidenum">
              <a:rPr lang="en-US" smtClean="0"/>
              <a:pPr/>
              <a:t>‹#›</a:t>
            </a:fld>
            <a:endParaRPr lang="en-US"/>
          </a:p>
        </p:txBody>
      </p:sp>
    </p:spTree>
  </p:cSld>
  <p:clrMapOvr>
    <a:masterClrMapping/>
  </p:clrMapOvr>
</p:sldLayout>
</file>

<file path=ppt/slideMasters/_rels/slideMaster1.xml.rels>&#65279;<?xml version="1.0" encoding="UTF-8" standalone="yes"?>
<Relationships xmlns="http://schemas.openxmlformats.org/package/2006/relationships">
  <Relationship Id="rId8" Type="http://schemas.openxmlformats.org/officeDocument/2006/relationships/slideLayout" Target="../slideLayouts/slideLayout8.xml" />
  <Relationship Id="rId3" Type="http://schemas.openxmlformats.org/officeDocument/2006/relationships/slideLayout" Target="../slideLayouts/slideLayout3.xml" />
  <Relationship Id="rId7" Type="http://schemas.openxmlformats.org/officeDocument/2006/relationships/slideLayout" Target="../slideLayouts/slideLayout7.xml" />
  <Relationship Id="rId12" Type="http://schemas.openxmlformats.org/officeDocument/2006/relationships/theme" Target="../theme/theme1.xml" />
  <Relationship Id="rId2" Type="http://schemas.openxmlformats.org/officeDocument/2006/relationships/slideLayout" Target="../slideLayouts/slideLayout2.xml" />
  <Relationship Id="rId1" Type="http://schemas.openxmlformats.org/officeDocument/2006/relationships/slideLayout" Target="../slideLayouts/slideLayout1.xml" />
  <Relationship Id="rId6" Type="http://schemas.openxmlformats.org/officeDocument/2006/relationships/slideLayout" Target="../slideLayouts/slideLayout6.xml" />
  <Relationship Id="rId11" Type="http://schemas.openxmlformats.org/officeDocument/2006/relationships/slideLayout" Target="../slideLayouts/slideLayout11.xml" />
  <Relationship Id="rId5" Type="http://schemas.openxmlformats.org/officeDocument/2006/relationships/slideLayout" Target="../slideLayouts/slideLayout5.xml" />
  <Relationship Id="rId10" Type="http://schemas.openxmlformats.org/officeDocument/2006/relationships/slideLayout" Target="../slideLayouts/slideLayout10.xml" />
  <Relationship Id="rId4" Type="http://schemas.openxmlformats.org/officeDocument/2006/relationships/slideLayout" Target="../slideLayouts/slideLayout4.xml" />
  <Relationship Id="rId9" Type="http://schemas.openxmlformats.org/officeDocument/2006/relationships/slideLayout" Target="../slideLayouts/slideLayout9.xml" />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70544D3E-9F78-AC47-82BC-FA09DD75124C}" type="datetimeFigureOut">
              <a:rPr lang="en-US" smtClean="0"/>
              <a:pPr/>
              <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C536CC91-E849-9542-B5E2-D51AD71DC12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2" Type="http://schemas.openxmlformats.org/officeDocument/2006/relationships/notesSlide" Target="../notesSlides/notesSlide1.xml" />
  <Relationship Id="rId1" Type="http://schemas.openxmlformats.org/officeDocument/2006/relationships/slideLayout" Target="../slideLayouts/slideLayout1.xml" />
</Relationships>
</file>

<file path=ppt/slides/_rels/slide10.xml.rels>&#65279;<?xml version="1.0" encoding="UTF-8" standalone="yes"?>
<Relationships xmlns="http://schemas.openxmlformats.org/package/2006/relationships">
  <Relationship Id="rId2" Type="http://schemas.openxmlformats.org/officeDocument/2006/relationships/notesSlide" Target="../notesSlides/notesSlide10.xml" />
  <Relationship Id="rId1" Type="http://schemas.openxmlformats.org/officeDocument/2006/relationships/slideLayout" Target="../slideLayouts/slideLayout2.xml" />
</Relationships>
</file>

<file path=ppt/slides/_rels/slide100.xml.rels>&#65279;<?xml version="1.0" encoding="UTF-8" standalone="yes"?>
<Relationships xmlns="http://schemas.openxmlformats.org/package/2006/relationships">
  <Relationship Id="rId2" Type="http://schemas.openxmlformats.org/officeDocument/2006/relationships/notesSlide" Target="../notesSlides/notesSlide100.xml" />
  <Relationship Id="rId1" Type="http://schemas.openxmlformats.org/officeDocument/2006/relationships/slideLayout" Target="../slideLayouts/slideLayout2.xml" />
</Relationships>
</file>

<file path=ppt/slides/_rels/slide101.xml.rels>&#65279;<?xml version="1.0" encoding="UTF-8" standalone="yes"?>
<Relationships xmlns="http://schemas.openxmlformats.org/package/2006/relationships">
  <Relationship Id="rId2" Type="http://schemas.openxmlformats.org/officeDocument/2006/relationships/notesSlide" Target="../notesSlides/notesSlide101.xml" />
  <Relationship Id="rId1" Type="http://schemas.openxmlformats.org/officeDocument/2006/relationships/slideLayout" Target="../slideLayouts/slideLayout2.xml" />
</Relationships>
</file>

<file path=ppt/slides/_rels/slide102.xml.rels>&#65279;<?xml version="1.0" encoding="UTF-8" standalone="yes"?>
<Relationships xmlns="http://schemas.openxmlformats.org/package/2006/relationships">
  <Relationship Id="rId2" Type="http://schemas.openxmlformats.org/officeDocument/2006/relationships/notesSlide" Target="../notesSlides/notesSlide102.xml" />
  <Relationship Id="rId1" Type="http://schemas.openxmlformats.org/officeDocument/2006/relationships/slideLayout" Target="../slideLayouts/slideLayout2.xml" />
</Relationships>
</file>

<file path=ppt/slides/_rels/slide11.xml.rels>&#65279;<?xml version="1.0" encoding="UTF-8" standalone="yes"?>
<Relationships xmlns="http://schemas.openxmlformats.org/package/2006/relationships">
  <Relationship Id="rId2" Type="http://schemas.openxmlformats.org/officeDocument/2006/relationships/notesSlide" Target="../notesSlides/notesSlide11.xml" />
  <Relationship Id="rId1" Type="http://schemas.openxmlformats.org/officeDocument/2006/relationships/slideLayout" Target="../slideLayouts/slideLayout2.xml" />
</Relationships>
</file>

<file path=ppt/slides/_rels/slide12.xml.rels>&#65279;<?xml version="1.0" encoding="UTF-8" standalone="yes"?>
<Relationships xmlns="http://schemas.openxmlformats.org/package/2006/relationships">
  <Relationship Id="rId3" Type="http://schemas.openxmlformats.org/officeDocument/2006/relationships/image" Target="../media/image7.jpeg" />
  <Relationship Id="rId2" Type="http://schemas.openxmlformats.org/officeDocument/2006/relationships/notesSlide" Target="../notesSlides/notesSlide12.xml" />
  <Relationship Id="rId1" Type="http://schemas.openxmlformats.org/officeDocument/2006/relationships/slideLayout" Target="../slideLayouts/slideLayout2.xml" />
</Relationships>
</file>

<file path=ppt/slides/_rels/slide13.xml.rels>&#65279;<?xml version="1.0" encoding="UTF-8" standalone="yes"?>
<Relationships xmlns="http://schemas.openxmlformats.org/package/2006/relationships">
  <Relationship Id="rId2" Type="http://schemas.openxmlformats.org/officeDocument/2006/relationships/notesSlide" Target="../notesSlides/notesSlide13.xml" />
  <Relationship Id="rId1" Type="http://schemas.openxmlformats.org/officeDocument/2006/relationships/slideLayout" Target="../slideLayouts/slideLayout2.xml" />
</Relationships>
</file>

<file path=ppt/slides/_rels/slide14.xml.rels>&#65279;<?xml version="1.0" encoding="UTF-8" standalone="yes"?>
<Relationships xmlns="http://schemas.openxmlformats.org/package/2006/relationships">
  <Relationship Id="rId3" Type="http://schemas.openxmlformats.org/officeDocument/2006/relationships/image" Target="../media/image8.jpeg" />
  <Relationship Id="rId2" Type="http://schemas.openxmlformats.org/officeDocument/2006/relationships/notesSlide" Target="../notesSlides/notesSlide14.xml" />
  <Relationship Id="rId1" Type="http://schemas.openxmlformats.org/officeDocument/2006/relationships/slideLayout" Target="../slideLayouts/slideLayout4.xml" />
</Relationships>
</file>

<file path=ppt/slides/_rels/slide15.xml.rels>&#65279;<?xml version="1.0" encoding="UTF-8" standalone="yes"?>
<Relationships xmlns="http://schemas.openxmlformats.org/package/2006/relationships">
  <Relationship Id="rId2" Type="http://schemas.openxmlformats.org/officeDocument/2006/relationships/notesSlide" Target="../notesSlides/notesSlide15.xml" />
  <Relationship Id="rId1" Type="http://schemas.openxmlformats.org/officeDocument/2006/relationships/slideLayout" Target="../slideLayouts/slideLayout5.xml" />
</Relationships>
</file>

<file path=ppt/slides/_rels/slide16.xml.rels>&#65279;<?xml version="1.0" encoding="UTF-8" standalone="yes"?>
<Relationships xmlns="http://schemas.openxmlformats.org/package/2006/relationships">
  <Relationship Id="rId2" Type="http://schemas.openxmlformats.org/officeDocument/2006/relationships/notesSlide" Target="../notesSlides/notesSlide16.xml" />
  <Relationship Id="rId1" Type="http://schemas.openxmlformats.org/officeDocument/2006/relationships/slideLayout" Target="../slideLayouts/slideLayout2.xml" />
</Relationships>
</file>

<file path=ppt/slides/_rels/slide17.xml.rels>&#65279;<?xml version="1.0" encoding="UTF-8" standalone="yes"?>
<Relationships xmlns="http://schemas.openxmlformats.org/package/2006/relationships">
  <Relationship Id="rId3" Type="http://schemas.openxmlformats.org/officeDocument/2006/relationships/image" Target="../media/image9.png" />
  <Relationship Id="rId2" Type="http://schemas.openxmlformats.org/officeDocument/2006/relationships/notesSlide" Target="../notesSlides/notesSlide17.xml" />
  <Relationship Id="rId1" Type="http://schemas.openxmlformats.org/officeDocument/2006/relationships/slideLayout" Target="../slideLayouts/slideLayout4.xml" />
</Relationships>
</file>

<file path=ppt/slides/_rels/slide18.xml.rels>&#65279;<?xml version="1.0" encoding="UTF-8" standalone="yes"?>
<Relationships xmlns="http://schemas.openxmlformats.org/package/2006/relationships">
  <Relationship Id="rId3" Type="http://schemas.openxmlformats.org/officeDocument/2006/relationships/image" Target="../media/image10.jpeg" />
  <Relationship Id="rId2" Type="http://schemas.openxmlformats.org/officeDocument/2006/relationships/notesSlide" Target="../notesSlides/notesSlide18.xml" />
  <Relationship Id="rId1" Type="http://schemas.openxmlformats.org/officeDocument/2006/relationships/slideLayout" Target="../slideLayouts/slideLayout2.xml" />
</Relationships>
</file>

<file path=ppt/slides/_rels/slide19.xml.rels>&#65279;<?xml version="1.0" encoding="UTF-8" standalone="yes"?>
<Relationships xmlns="http://schemas.openxmlformats.org/package/2006/relationships">
  <Relationship Id="rId2" Type="http://schemas.openxmlformats.org/officeDocument/2006/relationships/notesSlide" Target="../notesSlides/notesSlide19.xml" />
  <Relationship Id="rId1" Type="http://schemas.openxmlformats.org/officeDocument/2006/relationships/slideLayout" Target="../slideLayouts/slideLayout2.xml" />
</Relationships>
</file>

<file path=ppt/slides/_rels/slide2.xml.rels>&#65279;<?xml version="1.0" encoding="UTF-8" standalone="yes"?>
<Relationships xmlns="http://schemas.openxmlformats.org/package/2006/relationships">
  <Relationship Id="rId3" Type="http://schemas.openxmlformats.org/officeDocument/2006/relationships/image" Target="../media/image2.jpeg" />
  <Relationship Id="rId2" Type="http://schemas.openxmlformats.org/officeDocument/2006/relationships/notesSlide" Target="../notesSlides/notesSlide2.xml" />
  <Relationship Id="rId1" Type="http://schemas.openxmlformats.org/officeDocument/2006/relationships/slideLayout" Target="../slideLayouts/slideLayout2.xml" />
</Relationships>
</file>

<file path=ppt/slides/_rels/slide20.xml.rels>&#65279;<?xml version="1.0" encoding="UTF-8" standalone="yes"?>
<Relationships xmlns="http://schemas.openxmlformats.org/package/2006/relationships">
  <Relationship Id="rId2" Type="http://schemas.openxmlformats.org/officeDocument/2006/relationships/notesSlide" Target="../notesSlides/notesSlide20.xml" />
  <Relationship Id="rId1" Type="http://schemas.openxmlformats.org/officeDocument/2006/relationships/slideLayout" Target="../slideLayouts/slideLayout2.xml" />
</Relationships>
</file>

<file path=ppt/slides/_rels/slide21.xml.rels>&#65279;<?xml version="1.0" encoding="UTF-8" standalone="yes"?>
<Relationships xmlns="http://schemas.openxmlformats.org/package/2006/relationships">
  <Relationship Id="rId2" Type="http://schemas.openxmlformats.org/officeDocument/2006/relationships/notesSlide" Target="../notesSlides/notesSlide21.xml" />
  <Relationship Id="rId1" Type="http://schemas.openxmlformats.org/officeDocument/2006/relationships/slideLayout" Target="../slideLayouts/slideLayout2.xml" />
</Relationships>
</file>

<file path=ppt/slides/_rels/slide22.xml.rels>&#65279;<?xml version="1.0" encoding="UTF-8" standalone="yes"?>
<Relationships xmlns="http://schemas.openxmlformats.org/package/2006/relationships">
  <Relationship Id="rId2" Type="http://schemas.openxmlformats.org/officeDocument/2006/relationships/notesSlide" Target="../notesSlides/notesSlide22.xml" />
  <Relationship Id="rId1" Type="http://schemas.openxmlformats.org/officeDocument/2006/relationships/slideLayout" Target="../slideLayouts/slideLayout2.xml" />
</Relationships>
</file>

<file path=ppt/slides/_rels/slide23.xml.rels>&#65279;<?xml version="1.0" encoding="UTF-8" standalone="yes"?>
<Relationships xmlns="http://schemas.openxmlformats.org/package/2006/relationships">
  <Relationship Id="rId2" Type="http://schemas.openxmlformats.org/officeDocument/2006/relationships/notesSlide" Target="../notesSlides/notesSlide23.xml" />
  <Relationship Id="rId1" Type="http://schemas.openxmlformats.org/officeDocument/2006/relationships/slideLayout" Target="../slideLayouts/slideLayout4.xml" />
</Relationships>
</file>

<file path=ppt/slides/_rels/slide24.xml.rels>&#65279;<?xml version="1.0" encoding="UTF-8" standalone="yes"?>
<Relationships xmlns="http://schemas.openxmlformats.org/package/2006/relationships">
  <Relationship Id="rId2" Type="http://schemas.openxmlformats.org/officeDocument/2006/relationships/notesSlide" Target="../notesSlides/notesSlide24.xml" />
  <Relationship Id="rId1" Type="http://schemas.openxmlformats.org/officeDocument/2006/relationships/slideLayout" Target="../slideLayouts/slideLayout2.xml" />
</Relationships>
</file>

<file path=ppt/slides/_rels/slide25.xml.rels>&#65279;<?xml version="1.0" encoding="UTF-8" standalone="yes"?>
<Relationships xmlns="http://schemas.openxmlformats.org/package/2006/relationships">
  <Relationship Id="rId2" Type="http://schemas.openxmlformats.org/officeDocument/2006/relationships/notesSlide" Target="../notesSlides/notesSlide25.xml" />
  <Relationship Id="rId1" Type="http://schemas.openxmlformats.org/officeDocument/2006/relationships/slideLayout" Target="../slideLayouts/slideLayout2.xml" />
</Relationships>
</file>

<file path=ppt/slides/_rels/slide26.xml.rels>&#65279;<?xml version="1.0" encoding="UTF-8" standalone="yes"?>
<Relationships xmlns="http://schemas.openxmlformats.org/package/2006/relationships">
  <Relationship Id="rId2" Type="http://schemas.openxmlformats.org/officeDocument/2006/relationships/notesSlide" Target="../notesSlides/notesSlide26.xml" />
  <Relationship Id="rId1" Type="http://schemas.openxmlformats.org/officeDocument/2006/relationships/slideLayout" Target="../slideLayouts/slideLayout4.xml" />
</Relationships>
</file>

<file path=ppt/slides/_rels/slide27.xml.rels>&#65279;<?xml version="1.0" encoding="UTF-8" standalone="yes"?>
<Relationships xmlns="http://schemas.openxmlformats.org/package/2006/relationships">
  <Relationship Id="rId2" Type="http://schemas.openxmlformats.org/officeDocument/2006/relationships/notesSlide" Target="../notesSlides/notesSlide27.xml" />
  <Relationship Id="rId1" Type="http://schemas.openxmlformats.org/officeDocument/2006/relationships/slideLayout" Target="../slideLayouts/slideLayout2.xml" />
</Relationships>
</file>

<file path=ppt/slides/_rels/slide28.xml.rels>&#65279;<?xml version="1.0" encoding="UTF-8" standalone="yes"?>
<Relationships xmlns="http://schemas.openxmlformats.org/package/2006/relationships">
  <Relationship Id="rId2" Type="http://schemas.openxmlformats.org/officeDocument/2006/relationships/notesSlide" Target="../notesSlides/notesSlide28.xml" />
  <Relationship Id="rId1" Type="http://schemas.openxmlformats.org/officeDocument/2006/relationships/slideLayout" Target="../slideLayouts/slideLayout4.xml" />
</Relationships>
</file>

<file path=ppt/slides/_rels/slide29.xml.rels>&#65279;<?xml version="1.0" encoding="UTF-8" standalone="yes"?>
<Relationships xmlns="http://schemas.openxmlformats.org/package/2006/relationships">
  <Relationship Id="rId2" Type="http://schemas.openxmlformats.org/officeDocument/2006/relationships/notesSlide" Target="../notesSlides/notesSlide29.xml" />
  <Relationship Id="rId1" Type="http://schemas.openxmlformats.org/officeDocument/2006/relationships/slideLayout" Target="../slideLayouts/slideLayout2.xml" />
</Relationships>
</file>

<file path=ppt/slides/_rels/slide3.xml.rels>&#65279;<?xml version="1.0" encoding="UTF-8" standalone="yes"?>
<Relationships xmlns="http://schemas.openxmlformats.org/package/2006/relationships">
  <Relationship Id="rId3" Type="http://schemas.openxmlformats.org/officeDocument/2006/relationships/image" Target="../media/image3.jpeg" />
  <Relationship Id="rId2" Type="http://schemas.openxmlformats.org/officeDocument/2006/relationships/notesSlide" Target="../notesSlides/notesSlide3.xml" />
  <Relationship Id="rId1" Type="http://schemas.openxmlformats.org/officeDocument/2006/relationships/slideLayout" Target="../slideLayouts/slideLayout2.xml" />
</Relationships>
</file>

<file path=ppt/slides/_rels/slide30.xml.rels>&#65279;<?xml version="1.0" encoding="UTF-8" standalone="yes"?>
<Relationships xmlns="http://schemas.openxmlformats.org/package/2006/relationships">
  <Relationship Id="rId2" Type="http://schemas.openxmlformats.org/officeDocument/2006/relationships/notesSlide" Target="../notesSlides/notesSlide30.xml" />
  <Relationship Id="rId1" Type="http://schemas.openxmlformats.org/officeDocument/2006/relationships/slideLayout" Target="../slideLayouts/slideLayout2.xml" />
</Relationships>
</file>

<file path=ppt/slides/_rels/slide31.xml.rels>&#65279;<?xml version="1.0" encoding="UTF-8" standalone="yes"?>
<Relationships xmlns="http://schemas.openxmlformats.org/package/2006/relationships">
  <Relationship Id="rId2" Type="http://schemas.openxmlformats.org/officeDocument/2006/relationships/notesSlide" Target="../notesSlides/notesSlide31.xml" />
  <Relationship Id="rId1" Type="http://schemas.openxmlformats.org/officeDocument/2006/relationships/slideLayout" Target="../slideLayouts/slideLayout2.xml" />
</Relationships>
</file>

<file path=ppt/slides/_rels/slide32.xml.rels>&#65279;<?xml version="1.0" encoding="UTF-8" standalone="yes"?>
<Relationships xmlns="http://schemas.openxmlformats.org/package/2006/relationships">
  <Relationship Id="rId2" Type="http://schemas.openxmlformats.org/officeDocument/2006/relationships/notesSlide" Target="../notesSlides/notesSlide32.xml" />
  <Relationship Id="rId1" Type="http://schemas.openxmlformats.org/officeDocument/2006/relationships/slideLayout" Target="../slideLayouts/slideLayout2.xml" />
</Relationships>
</file>

<file path=ppt/slides/_rels/slide33.xml.rels>&#65279;<?xml version="1.0" encoding="UTF-8" standalone="yes"?>
<Relationships xmlns="http://schemas.openxmlformats.org/package/2006/relationships">
  <Relationship Id="rId2" Type="http://schemas.openxmlformats.org/officeDocument/2006/relationships/notesSlide" Target="../notesSlides/notesSlide33.xml" />
  <Relationship Id="rId1" Type="http://schemas.openxmlformats.org/officeDocument/2006/relationships/slideLayout" Target="../slideLayouts/slideLayout2.xml" />
</Relationships>
</file>

<file path=ppt/slides/_rels/slide34.xml.rels>&#65279;<?xml version="1.0" encoding="UTF-8" standalone="yes"?>
<Relationships xmlns="http://schemas.openxmlformats.org/package/2006/relationships">
  <Relationship Id="rId2" Type="http://schemas.openxmlformats.org/officeDocument/2006/relationships/notesSlide" Target="../notesSlides/notesSlide34.xml" />
  <Relationship Id="rId1" Type="http://schemas.openxmlformats.org/officeDocument/2006/relationships/slideLayout" Target="../slideLayouts/slideLayout2.xml" />
</Relationships>
</file>

<file path=ppt/slides/_rels/slide35.xml.rels>&#65279;<?xml version="1.0" encoding="UTF-8" standalone="yes"?>
<Relationships xmlns="http://schemas.openxmlformats.org/package/2006/relationships">
  <Relationship Id="rId2" Type="http://schemas.openxmlformats.org/officeDocument/2006/relationships/notesSlide" Target="../notesSlides/notesSlide35.xml" />
  <Relationship Id="rId1" Type="http://schemas.openxmlformats.org/officeDocument/2006/relationships/slideLayout" Target="../slideLayouts/slideLayout2.xml" />
</Relationships>
</file>

<file path=ppt/slides/_rels/slide36.xml.rels>&#65279;<?xml version="1.0" encoding="UTF-8" standalone="yes"?>
<Relationships xmlns="http://schemas.openxmlformats.org/package/2006/relationships">
  <Relationship Id="rId2" Type="http://schemas.openxmlformats.org/officeDocument/2006/relationships/notesSlide" Target="../notesSlides/notesSlide36.xml" />
  <Relationship Id="rId1" Type="http://schemas.openxmlformats.org/officeDocument/2006/relationships/slideLayout" Target="../slideLayouts/slideLayout2.xml" />
</Relationships>
</file>

<file path=ppt/slides/_rels/slide37.xml.rels>&#65279;<?xml version="1.0" encoding="UTF-8" standalone="yes"?>
<Relationships xmlns="http://schemas.openxmlformats.org/package/2006/relationships">
  <Relationship Id="rId2" Type="http://schemas.openxmlformats.org/officeDocument/2006/relationships/notesSlide" Target="../notesSlides/notesSlide37.xml" />
  <Relationship Id="rId1" Type="http://schemas.openxmlformats.org/officeDocument/2006/relationships/slideLayout" Target="../slideLayouts/slideLayout2.xml" />
</Relationships>
</file>

<file path=ppt/slides/_rels/slide38.xml.rels>&#65279;<?xml version="1.0" encoding="UTF-8" standalone="yes"?>
<Relationships xmlns="http://schemas.openxmlformats.org/package/2006/relationships">
  <Relationship Id="rId2" Type="http://schemas.openxmlformats.org/officeDocument/2006/relationships/notesSlide" Target="../notesSlides/notesSlide38.xml" />
  <Relationship Id="rId1" Type="http://schemas.openxmlformats.org/officeDocument/2006/relationships/slideLayout" Target="../slideLayouts/slideLayout2.xml" />
</Relationships>
</file>

<file path=ppt/slides/_rels/slide39.xml.rels>&#65279;<?xml version="1.0" encoding="UTF-8" standalone="yes"?>
<Relationships xmlns="http://schemas.openxmlformats.org/package/2006/relationships">
  <Relationship Id="rId2" Type="http://schemas.openxmlformats.org/officeDocument/2006/relationships/notesSlide" Target="../notesSlides/notesSlide39.xml" />
  <Relationship Id="rId1" Type="http://schemas.openxmlformats.org/officeDocument/2006/relationships/slideLayout" Target="../slideLayouts/slideLayout2.xml" />
</Relationships>
</file>

<file path=ppt/slides/_rels/slide4.xml.rels>&#65279;<?xml version="1.0" encoding="UTF-8" standalone="yes"?>
<Relationships xmlns="http://schemas.openxmlformats.org/package/2006/relationships">
  <Relationship Id="rId3" Type="http://schemas.openxmlformats.org/officeDocument/2006/relationships/image" Target="../media/image4.png" />
  <Relationship Id="rId2" Type="http://schemas.openxmlformats.org/officeDocument/2006/relationships/notesSlide" Target="../notesSlides/notesSlide4.xml" />
  <Relationship Id="rId1" Type="http://schemas.openxmlformats.org/officeDocument/2006/relationships/slideLayout" Target="../slideLayouts/slideLayout2.xml" />
</Relationships>
</file>

<file path=ppt/slides/_rels/slide40.xml.rels>&#65279;<?xml version="1.0" encoding="UTF-8" standalone="yes"?>
<Relationships xmlns="http://schemas.openxmlformats.org/package/2006/relationships">
  <Relationship Id="rId2" Type="http://schemas.openxmlformats.org/officeDocument/2006/relationships/notesSlide" Target="../notesSlides/notesSlide40.xml" />
  <Relationship Id="rId1" Type="http://schemas.openxmlformats.org/officeDocument/2006/relationships/slideLayout" Target="../slideLayouts/slideLayout2.xml" />
</Relationships>
</file>

<file path=ppt/slides/_rels/slide41.xml.rels>&#65279;<?xml version="1.0" encoding="UTF-8" standalone="yes"?>
<Relationships xmlns="http://schemas.openxmlformats.org/package/2006/relationships">
  <Relationship Id="rId2" Type="http://schemas.openxmlformats.org/officeDocument/2006/relationships/notesSlide" Target="../notesSlides/notesSlide41.xml" />
  <Relationship Id="rId1" Type="http://schemas.openxmlformats.org/officeDocument/2006/relationships/slideLayout" Target="../slideLayouts/slideLayout2.xml" />
</Relationships>
</file>

<file path=ppt/slides/_rels/slide42.xml.rels>&#65279;<?xml version="1.0" encoding="UTF-8" standalone="yes"?>
<Relationships xmlns="http://schemas.openxmlformats.org/package/2006/relationships">
  <Relationship Id="rId2" Type="http://schemas.openxmlformats.org/officeDocument/2006/relationships/notesSlide" Target="../notesSlides/notesSlide42.xml" />
  <Relationship Id="rId1" Type="http://schemas.openxmlformats.org/officeDocument/2006/relationships/slideLayout" Target="../slideLayouts/slideLayout2.xml" />
</Relationships>
</file>

<file path=ppt/slides/_rels/slide43.xml.rels>&#65279;<?xml version="1.0" encoding="UTF-8" standalone="yes"?>
<Relationships xmlns="http://schemas.openxmlformats.org/package/2006/relationships">
  <Relationship Id="rId2" Type="http://schemas.openxmlformats.org/officeDocument/2006/relationships/notesSlide" Target="../notesSlides/notesSlide43.xml" />
  <Relationship Id="rId1" Type="http://schemas.openxmlformats.org/officeDocument/2006/relationships/slideLayout" Target="../slideLayouts/slideLayout2.xml" />
</Relationships>
</file>

<file path=ppt/slides/_rels/slide44.xml.rels>&#65279;<?xml version="1.0" encoding="UTF-8" standalone="yes"?>
<Relationships xmlns="http://schemas.openxmlformats.org/package/2006/relationships">
  <Relationship Id="rId2" Type="http://schemas.openxmlformats.org/officeDocument/2006/relationships/notesSlide" Target="../notesSlides/notesSlide44.xml" />
  <Relationship Id="rId1" Type="http://schemas.openxmlformats.org/officeDocument/2006/relationships/slideLayout" Target="../slideLayouts/slideLayout2.xml" />
</Relationships>
</file>

<file path=ppt/slides/_rels/slide45.xml.rels>&#65279;<?xml version="1.0" encoding="UTF-8" standalone="yes"?>
<Relationships xmlns="http://schemas.openxmlformats.org/package/2006/relationships">
  <Relationship Id="rId2" Type="http://schemas.openxmlformats.org/officeDocument/2006/relationships/notesSlide" Target="../notesSlides/notesSlide45.xml" />
  <Relationship Id="rId1" Type="http://schemas.openxmlformats.org/officeDocument/2006/relationships/slideLayout" Target="../slideLayouts/slideLayout2.xml" />
</Relationships>
</file>

<file path=ppt/slides/_rels/slide46.xml.rels>&#65279;<?xml version="1.0" encoding="UTF-8" standalone="yes"?>
<Relationships xmlns="http://schemas.openxmlformats.org/package/2006/relationships">
  <Relationship Id="rId2" Type="http://schemas.openxmlformats.org/officeDocument/2006/relationships/notesSlide" Target="../notesSlides/notesSlide46.xml" />
  <Relationship Id="rId1" Type="http://schemas.openxmlformats.org/officeDocument/2006/relationships/slideLayout" Target="../slideLayouts/slideLayout2.xml" />
</Relationships>
</file>

<file path=ppt/slides/_rels/slide47.xml.rels>&#65279;<?xml version="1.0" encoding="UTF-8" standalone="yes"?>
<Relationships xmlns="http://schemas.openxmlformats.org/package/2006/relationships">
  <Relationship Id="rId2" Type="http://schemas.openxmlformats.org/officeDocument/2006/relationships/notesSlide" Target="../notesSlides/notesSlide47.xml" />
  <Relationship Id="rId1" Type="http://schemas.openxmlformats.org/officeDocument/2006/relationships/slideLayout" Target="../slideLayouts/slideLayout2.xml" />
</Relationships>
</file>

<file path=ppt/slides/_rels/slide48.xml.rels>&#65279;<?xml version="1.0" encoding="UTF-8" standalone="yes"?>
<Relationships xmlns="http://schemas.openxmlformats.org/package/2006/relationships">
  <Relationship Id="rId2" Type="http://schemas.openxmlformats.org/officeDocument/2006/relationships/notesSlide" Target="../notesSlides/notesSlide48.xml" />
  <Relationship Id="rId1" Type="http://schemas.openxmlformats.org/officeDocument/2006/relationships/slideLayout" Target="../slideLayouts/slideLayout2.xml" />
</Relationships>
</file>

<file path=ppt/slides/_rels/slide49.xml.rels>&#65279;<?xml version="1.0" encoding="UTF-8" standalone="yes"?>
<Relationships xmlns="http://schemas.openxmlformats.org/package/2006/relationships">
  <Relationship Id="rId2" Type="http://schemas.openxmlformats.org/officeDocument/2006/relationships/notesSlide" Target="../notesSlides/notesSlide49.xml" />
  <Relationship Id="rId1" Type="http://schemas.openxmlformats.org/officeDocument/2006/relationships/slideLayout" Target="../slideLayouts/slideLayout2.xml" />
</Relationships>
</file>

<file path=ppt/slides/_rels/slide5.xml.rels>&#65279;<?xml version="1.0" encoding="UTF-8" standalone="yes"?>
<Relationships xmlns="http://schemas.openxmlformats.org/package/2006/relationships">
  <Relationship Id="rId2" Type="http://schemas.openxmlformats.org/officeDocument/2006/relationships/notesSlide" Target="../notesSlides/notesSlide5.xml" />
  <Relationship Id="rId1" Type="http://schemas.openxmlformats.org/officeDocument/2006/relationships/slideLayout" Target="../slideLayouts/slideLayout2.xml" />
</Relationships>
</file>

<file path=ppt/slides/_rels/slide50.xml.rels>&#65279;<?xml version="1.0" encoding="UTF-8" standalone="yes"?>
<Relationships xmlns="http://schemas.openxmlformats.org/package/2006/relationships">
  <Relationship Id="rId2" Type="http://schemas.openxmlformats.org/officeDocument/2006/relationships/notesSlide" Target="../notesSlides/notesSlide50.xml" />
  <Relationship Id="rId1" Type="http://schemas.openxmlformats.org/officeDocument/2006/relationships/slideLayout" Target="../slideLayouts/slideLayout2.xml" />
</Relationships>
</file>

<file path=ppt/slides/_rels/slide51.xml.rels>&#65279;<?xml version="1.0" encoding="UTF-8" standalone="yes"?>
<Relationships xmlns="http://schemas.openxmlformats.org/package/2006/relationships">
  <Relationship Id="rId2" Type="http://schemas.openxmlformats.org/officeDocument/2006/relationships/notesSlide" Target="../notesSlides/notesSlide51.xml" />
  <Relationship Id="rId1" Type="http://schemas.openxmlformats.org/officeDocument/2006/relationships/slideLayout" Target="../slideLayouts/slideLayout2.xml" />
</Relationships>
</file>

<file path=ppt/slides/_rels/slide52.xml.rels>&#65279;<?xml version="1.0" encoding="UTF-8" standalone="yes"?>
<Relationships xmlns="http://schemas.openxmlformats.org/package/2006/relationships">
  <Relationship Id="rId2" Type="http://schemas.openxmlformats.org/officeDocument/2006/relationships/notesSlide" Target="../notesSlides/notesSlide52.xml" />
  <Relationship Id="rId1" Type="http://schemas.openxmlformats.org/officeDocument/2006/relationships/slideLayout" Target="../slideLayouts/slideLayout5.xml" />
</Relationships>
</file>

<file path=ppt/slides/_rels/slide53.xml.rels>&#65279;<?xml version="1.0" encoding="UTF-8" standalone="yes"?>
<Relationships xmlns="http://schemas.openxmlformats.org/package/2006/relationships">
  <Relationship Id="rId2" Type="http://schemas.openxmlformats.org/officeDocument/2006/relationships/notesSlide" Target="../notesSlides/notesSlide53.xml" />
  <Relationship Id="rId1" Type="http://schemas.openxmlformats.org/officeDocument/2006/relationships/slideLayout" Target="../slideLayouts/slideLayout2.xml" />
</Relationships>
</file>

<file path=ppt/slides/_rels/slide54.xml.rels>&#65279;<?xml version="1.0" encoding="UTF-8" standalone="yes"?>
<Relationships xmlns="http://schemas.openxmlformats.org/package/2006/relationships">
  <Relationship Id="rId2" Type="http://schemas.openxmlformats.org/officeDocument/2006/relationships/notesSlide" Target="../notesSlides/notesSlide54.xml" />
  <Relationship Id="rId1" Type="http://schemas.openxmlformats.org/officeDocument/2006/relationships/slideLayout" Target="../slideLayouts/slideLayout2.xml" />
</Relationships>
</file>

<file path=ppt/slides/_rels/slide55.xml.rels>&#65279;<?xml version="1.0" encoding="UTF-8" standalone="yes"?>
<Relationships xmlns="http://schemas.openxmlformats.org/package/2006/relationships">
  <Relationship Id="rId2" Type="http://schemas.openxmlformats.org/officeDocument/2006/relationships/notesSlide" Target="../notesSlides/notesSlide55.xml" />
  <Relationship Id="rId1" Type="http://schemas.openxmlformats.org/officeDocument/2006/relationships/slideLayout" Target="../slideLayouts/slideLayout2.xml" />
</Relationships>
</file>

<file path=ppt/slides/_rels/slide56.xml.rels>&#65279;<?xml version="1.0" encoding="UTF-8" standalone="yes"?>
<Relationships xmlns="http://schemas.openxmlformats.org/package/2006/relationships">
  <Relationship Id="rId2" Type="http://schemas.openxmlformats.org/officeDocument/2006/relationships/notesSlide" Target="../notesSlides/notesSlide56.xml" />
  <Relationship Id="rId1" Type="http://schemas.openxmlformats.org/officeDocument/2006/relationships/slideLayout" Target="../slideLayouts/slideLayout2.xml" />
</Relationships>
</file>

<file path=ppt/slides/_rels/slide57.xml.rels>&#65279;<?xml version="1.0" encoding="UTF-8" standalone="yes"?>
<Relationships xmlns="http://schemas.openxmlformats.org/package/2006/relationships">
  <Relationship Id="rId2" Type="http://schemas.openxmlformats.org/officeDocument/2006/relationships/notesSlide" Target="../notesSlides/notesSlide57.xml" />
  <Relationship Id="rId1" Type="http://schemas.openxmlformats.org/officeDocument/2006/relationships/slideLayout" Target="../slideLayouts/slideLayout2.xml" />
</Relationships>
</file>

<file path=ppt/slides/_rels/slide58.xml.rels>&#65279;<?xml version="1.0" encoding="UTF-8" standalone="yes"?>
<Relationships xmlns="http://schemas.openxmlformats.org/package/2006/relationships">
  <Relationship Id="rId2" Type="http://schemas.openxmlformats.org/officeDocument/2006/relationships/notesSlide" Target="../notesSlides/notesSlide58.xml" />
  <Relationship Id="rId1" Type="http://schemas.openxmlformats.org/officeDocument/2006/relationships/slideLayout" Target="../slideLayouts/slideLayout2.xml" />
</Relationships>
</file>

<file path=ppt/slides/_rels/slide59.xml.rels>&#65279;<?xml version="1.0" encoding="UTF-8" standalone="yes"?>
<Relationships xmlns="http://schemas.openxmlformats.org/package/2006/relationships">
  <Relationship Id="rId2" Type="http://schemas.openxmlformats.org/officeDocument/2006/relationships/notesSlide" Target="../notesSlides/notesSlide59.xml" />
  <Relationship Id="rId1" Type="http://schemas.openxmlformats.org/officeDocument/2006/relationships/slideLayout" Target="../slideLayouts/slideLayout2.xml" />
</Relationships>
</file>

<file path=ppt/slides/_rels/slide6.xml.rels>&#65279;<?xml version="1.0" encoding="UTF-8" standalone="yes"?>
<Relationships xmlns="http://schemas.openxmlformats.org/package/2006/relationships">
  <Relationship Id="rId3" Type="http://schemas.openxmlformats.org/officeDocument/2006/relationships/image" Target="../media/image5.jpeg" />
  <Relationship Id="rId2" Type="http://schemas.openxmlformats.org/officeDocument/2006/relationships/notesSlide" Target="../notesSlides/notesSlide6.xml" />
  <Relationship Id="rId1" Type="http://schemas.openxmlformats.org/officeDocument/2006/relationships/slideLayout" Target="../slideLayouts/slideLayout2.xml" />
</Relationships>
</file>

<file path=ppt/slides/_rels/slide60.xml.rels>&#65279;<?xml version="1.0" encoding="UTF-8" standalone="yes"?>
<Relationships xmlns="http://schemas.openxmlformats.org/package/2006/relationships">
  <Relationship Id="rId2" Type="http://schemas.openxmlformats.org/officeDocument/2006/relationships/notesSlide" Target="../notesSlides/notesSlide60.xml" />
  <Relationship Id="rId1" Type="http://schemas.openxmlformats.org/officeDocument/2006/relationships/slideLayout" Target="../slideLayouts/slideLayout2.xml" />
</Relationships>
</file>

<file path=ppt/slides/_rels/slide61.xml.rels>&#65279;<?xml version="1.0" encoding="UTF-8" standalone="yes"?>
<Relationships xmlns="http://schemas.openxmlformats.org/package/2006/relationships">
  <Relationship Id="rId2" Type="http://schemas.openxmlformats.org/officeDocument/2006/relationships/notesSlide" Target="../notesSlides/notesSlide61.xml" />
  <Relationship Id="rId1" Type="http://schemas.openxmlformats.org/officeDocument/2006/relationships/slideLayout" Target="../slideLayouts/slideLayout2.xml" />
</Relationships>
</file>

<file path=ppt/slides/_rels/slide62.xml.rels>&#65279;<?xml version="1.0" encoding="UTF-8" standalone="yes"?>
<Relationships xmlns="http://schemas.openxmlformats.org/package/2006/relationships">
  <Relationship Id="rId2" Type="http://schemas.openxmlformats.org/officeDocument/2006/relationships/notesSlide" Target="../notesSlides/notesSlide62.xml" />
  <Relationship Id="rId1" Type="http://schemas.openxmlformats.org/officeDocument/2006/relationships/slideLayout" Target="../slideLayouts/slideLayout2.xml" />
</Relationships>
</file>

<file path=ppt/slides/_rels/slide63.xml.rels>&#65279;<?xml version="1.0" encoding="UTF-8" standalone="yes"?>
<Relationships xmlns="http://schemas.openxmlformats.org/package/2006/relationships">
  <Relationship Id="rId2" Type="http://schemas.openxmlformats.org/officeDocument/2006/relationships/notesSlide" Target="../notesSlides/notesSlide63.xml" />
  <Relationship Id="rId1" Type="http://schemas.openxmlformats.org/officeDocument/2006/relationships/slideLayout" Target="../slideLayouts/slideLayout2.xml" />
</Relationships>
</file>

<file path=ppt/slides/_rels/slide64.xml.rels>&#65279;<?xml version="1.0" encoding="UTF-8" standalone="yes"?>
<Relationships xmlns="http://schemas.openxmlformats.org/package/2006/relationships">
  <Relationship Id="rId2" Type="http://schemas.openxmlformats.org/officeDocument/2006/relationships/notesSlide" Target="../notesSlides/notesSlide64.xml" />
  <Relationship Id="rId1" Type="http://schemas.openxmlformats.org/officeDocument/2006/relationships/slideLayout" Target="../slideLayouts/slideLayout2.xml" />
</Relationships>
</file>

<file path=ppt/slides/_rels/slide65.xml.rels>&#65279;<?xml version="1.0" encoding="UTF-8" standalone="yes"?>
<Relationships xmlns="http://schemas.openxmlformats.org/package/2006/relationships">
  <Relationship Id="rId2" Type="http://schemas.openxmlformats.org/officeDocument/2006/relationships/notesSlide" Target="../notesSlides/notesSlide65.xml" />
  <Relationship Id="rId1" Type="http://schemas.openxmlformats.org/officeDocument/2006/relationships/slideLayout" Target="../slideLayouts/slideLayout2.xml" />
</Relationships>
</file>

<file path=ppt/slides/_rels/slide66.xml.rels>&#65279;<?xml version="1.0" encoding="UTF-8" standalone="yes"?>
<Relationships xmlns="http://schemas.openxmlformats.org/package/2006/relationships">
  <Relationship Id="rId2" Type="http://schemas.openxmlformats.org/officeDocument/2006/relationships/notesSlide" Target="../notesSlides/notesSlide66.xml" />
  <Relationship Id="rId1" Type="http://schemas.openxmlformats.org/officeDocument/2006/relationships/slideLayout" Target="../slideLayouts/slideLayout2.xml" />
</Relationships>
</file>

<file path=ppt/slides/_rels/slide67.xml.rels>&#65279;<?xml version="1.0" encoding="UTF-8" standalone="yes"?>
<Relationships xmlns="http://schemas.openxmlformats.org/package/2006/relationships">
  <Relationship Id="rId3" Type="http://schemas.openxmlformats.org/officeDocument/2006/relationships/hyperlink" Target="https://en.wikipedia.org/wiki/Team-building" TargetMode="External" />
  <Relationship Id="rId2" Type="http://schemas.openxmlformats.org/officeDocument/2006/relationships/notesSlide" Target="../notesSlides/notesSlide67.xml" />
  <Relationship Id="rId1" Type="http://schemas.openxmlformats.org/officeDocument/2006/relationships/slideLayout" Target="../slideLayouts/slideLayout2.xml" />
  <Relationship Id="rId6" Type="http://schemas.openxmlformats.org/officeDocument/2006/relationships/hyperlink" Target="https://en.wikipedia.org/wiki/START_triage" TargetMode="External" />
  <Relationship Id="rId5" Type="http://schemas.openxmlformats.org/officeDocument/2006/relationships/hyperlink" Target="https://en.wikipedia.org/wiki/Fire_extinguisher" TargetMode="External" />
  <Relationship Id="rId4" Type="http://schemas.openxmlformats.org/officeDocument/2006/relationships/hyperlink" Target="https://en.wikipedia.org/wiki/Hazardous_materials" TargetMode="External" />
</Relationships>
</file>

<file path=ppt/slides/_rels/slide68.xml.rels>&#65279;<?xml version="1.0" encoding="UTF-8" standalone="yes"?>
<Relationships xmlns="http://schemas.openxmlformats.org/package/2006/relationships">
  <Relationship Id="rId8" Type="http://schemas.openxmlformats.org/officeDocument/2006/relationships/hyperlink" Target="https://en.wikipedia.org/wiki/CBRNE" TargetMode="External" />
  <Relationship Id="rId3" Type="http://schemas.openxmlformats.org/officeDocument/2006/relationships/hyperlink" Target="https://en.wikipedia.org/wiki/START_triage" TargetMode="External" />
  <Relationship Id="rId7" Type="http://schemas.openxmlformats.org/officeDocument/2006/relationships/hyperlink" Target="https://en.wikipedia.org/wiki/Terrorism" TargetMode="External" />
  <Relationship Id="rId2" Type="http://schemas.openxmlformats.org/officeDocument/2006/relationships/notesSlide" Target="../notesSlides/notesSlide68.xml" />
  <Relationship Id="rId1" Type="http://schemas.openxmlformats.org/officeDocument/2006/relationships/slideLayout" Target="../slideLayouts/slideLayout2.xml" />
  <Relationship Id="rId6" Type="http://schemas.openxmlformats.org/officeDocument/2006/relationships/hyperlink" Target="https://en.wikipedia.org/wiki/Psychological_trauma" TargetMode="External" />
  <Relationship Id="rId5" Type="http://schemas.openxmlformats.org/officeDocument/2006/relationships/hyperlink" Target="https://en.wikipedia.org/wiki/Critical_incident_stress_management" TargetMode="External" />
  <Relationship Id="rId4" Type="http://schemas.openxmlformats.org/officeDocument/2006/relationships/hyperlink" Target="https://en.wikipedia.org/wiki/Cribbing_(rescue)" TargetMode="External" />
</Relationships>
</file>

<file path=ppt/slides/_rels/slide69.xml.rels>&#65279;<?xml version="1.0" encoding="UTF-8" standalone="yes"?>
<Relationships xmlns="http://schemas.openxmlformats.org/package/2006/relationships">
  <Relationship Id="rId2" Type="http://schemas.openxmlformats.org/officeDocument/2006/relationships/notesSlide" Target="../notesSlides/notesSlide69.xml" />
  <Relationship Id="rId1" Type="http://schemas.openxmlformats.org/officeDocument/2006/relationships/slideLayout" Target="../slideLayouts/slideLayout2.xml" />
</Relationships>
</file>

<file path=ppt/slides/_rels/slide7.xml.rels>&#65279;<?xml version="1.0" encoding="UTF-8" standalone="yes"?>
<Relationships xmlns="http://schemas.openxmlformats.org/package/2006/relationships">
  <Relationship Id="rId3" Type="http://schemas.openxmlformats.org/officeDocument/2006/relationships/image" Target="../media/image6.jpeg" />
  <Relationship Id="rId2" Type="http://schemas.openxmlformats.org/officeDocument/2006/relationships/notesSlide" Target="../notesSlides/notesSlide7.xml" />
  <Relationship Id="rId1" Type="http://schemas.openxmlformats.org/officeDocument/2006/relationships/slideLayout" Target="../slideLayouts/slideLayout4.xml" />
</Relationships>
</file>

<file path=ppt/slides/_rels/slide70.xml.rels>&#65279;<?xml version="1.0" encoding="UTF-8" standalone="yes"?>
<Relationships xmlns="http://schemas.openxmlformats.org/package/2006/relationships">
  <Relationship Id="rId2" Type="http://schemas.openxmlformats.org/officeDocument/2006/relationships/notesSlide" Target="../notesSlides/notesSlide70.xml" />
  <Relationship Id="rId1" Type="http://schemas.openxmlformats.org/officeDocument/2006/relationships/slideLayout" Target="../slideLayouts/slideLayout2.xml" />
</Relationships>
</file>

<file path=ppt/slides/_rels/slide71.xml.rels>&#65279;<?xml version="1.0" encoding="UTF-8" standalone="yes"?>
<Relationships xmlns="http://schemas.openxmlformats.org/package/2006/relationships">
  <Relationship Id="rId2" Type="http://schemas.openxmlformats.org/officeDocument/2006/relationships/notesSlide" Target="../notesSlides/notesSlide71.xml" />
  <Relationship Id="rId1" Type="http://schemas.openxmlformats.org/officeDocument/2006/relationships/slideLayout" Target="../slideLayouts/slideLayout2.xml" />
</Relationships>
</file>

<file path=ppt/slides/_rels/slide72.xml.rels>&#65279;<?xml version="1.0" encoding="UTF-8" standalone="yes"?>
<Relationships xmlns="http://schemas.openxmlformats.org/package/2006/relationships">
  <Relationship Id="rId2" Type="http://schemas.openxmlformats.org/officeDocument/2006/relationships/notesSlide" Target="../notesSlides/notesSlide72.xml" />
  <Relationship Id="rId1" Type="http://schemas.openxmlformats.org/officeDocument/2006/relationships/slideLayout" Target="../slideLayouts/slideLayout2.xml" />
</Relationships>
</file>

<file path=ppt/slides/_rels/slide73.xml.rels>&#65279;<?xml version="1.0" encoding="UTF-8" standalone="yes"?>
<Relationships xmlns="http://schemas.openxmlformats.org/package/2006/relationships">
  <Relationship Id="rId2" Type="http://schemas.openxmlformats.org/officeDocument/2006/relationships/notesSlide" Target="../notesSlides/notesSlide73.xml" />
  <Relationship Id="rId1" Type="http://schemas.openxmlformats.org/officeDocument/2006/relationships/slideLayout" Target="../slideLayouts/slideLayout2.xml" />
</Relationships>
</file>

<file path=ppt/slides/_rels/slide74.xml.rels>&#65279;<?xml version="1.0" encoding="UTF-8" standalone="yes"?>
<Relationships xmlns="http://schemas.openxmlformats.org/package/2006/relationships">
  <Relationship Id="rId2" Type="http://schemas.openxmlformats.org/officeDocument/2006/relationships/notesSlide" Target="../notesSlides/notesSlide74.xml" />
  <Relationship Id="rId1" Type="http://schemas.openxmlformats.org/officeDocument/2006/relationships/slideLayout" Target="../slideLayouts/slideLayout2.xml" />
</Relationships>
</file>

<file path=ppt/slides/_rels/slide75.xml.rels>&#65279;<?xml version="1.0" encoding="UTF-8" standalone="yes"?>
<Relationships xmlns="http://schemas.openxmlformats.org/package/2006/relationships">
  <Relationship Id="rId2" Type="http://schemas.openxmlformats.org/officeDocument/2006/relationships/notesSlide" Target="../notesSlides/notesSlide75.xml" />
  <Relationship Id="rId1" Type="http://schemas.openxmlformats.org/officeDocument/2006/relationships/slideLayout" Target="../slideLayouts/slideLayout2.xml" />
</Relationships>
</file>

<file path=ppt/slides/_rels/slide76.xml.rels>&#65279;<?xml version="1.0" encoding="UTF-8" standalone="yes"?>
<Relationships xmlns="http://schemas.openxmlformats.org/package/2006/relationships">
  <Relationship Id="rId3" Type="http://schemas.openxmlformats.org/officeDocument/2006/relationships/image" Target="../media/image11.jpeg" />
  <Relationship Id="rId2" Type="http://schemas.openxmlformats.org/officeDocument/2006/relationships/notesSlide" Target="../notesSlides/notesSlide76.xml" />
  <Relationship Id="rId1" Type="http://schemas.openxmlformats.org/officeDocument/2006/relationships/slideLayout" Target="../slideLayouts/slideLayout5.xml" />
  <Relationship Id="rId4" Type="http://schemas.openxmlformats.org/officeDocument/2006/relationships/image" Target="../media/image12.jpeg" />
</Relationships>
</file>

<file path=ppt/slides/_rels/slide77.xml.rels>&#65279;<?xml version="1.0" encoding="UTF-8" standalone="yes"?>
<Relationships xmlns="http://schemas.openxmlformats.org/package/2006/relationships">
  <Relationship Id="rId2" Type="http://schemas.openxmlformats.org/officeDocument/2006/relationships/notesSlide" Target="../notesSlides/notesSlide77.xml" />
  <Relationship Id="rId1" Type="http://schemas.openxmlformats.org/officeDocument/2006/relationships/slideLayout" Target="../slideLayouts/slideLayout4.xml" />
</Relationships>
</file>

<file path=ppt/slides/_rels/slide78.xml.rels>&#65279;<?xml version="1.0" encoding="UTF-8" standalone="yes"?>
<Relationships xmlns="http://schemas.openxmlformats.org/package/2006/relationships">
  <Relationship Id="rId2" Type="http://schemas.openxmlformats.org/officeDocument/2006/relationships/notesSlide" Target="../notesSlides/notesSlide78.xml" />
  <Relationship Id="rId1" Type="http://schemas.openxmlformats.org/officeDocument/2006/relationships/slideLayout" Target="../slideLayouts/slideLayout2.xml" />
</Relationships>
</file>

<file path=ppt/slides/_rels/slide79.xml.rels>&#65279;<?xml version="1.0" encoding="UTF-8" standalone="yes"?>
<Relationships xmlns="http://schemas.openxmlformats.org/package/2006/relationships">
  <Relationship Id="rId2" Type="http://schemas.openxmlformats.org/officeDocument/2006/relationships/notesSlide" Target="../notesSlides/notesSlide79.xml" />
  <Relationship Id="rId1" Type="http://schemas.openxmlformats.org/officeDocument/2006/relationships/slideLayout" Target="../slideLayouts/slideLayout2.xml" />
</Relationships>
</file>

<file path=ppt/slides/_rels/slide8.xml.rels>&#65279;<?xml version="1.0" encoding="UTF-8" standalone="yes"?>
<Relationships xmlns="http://schemas.openxmlformats.org/package/2006/relationships">
  <Relationship Id="rId2" Type="http://schemas.openxmlformats.org/officeDocument/2006/relationships/notesSlide" Target="../notesSlides/notesSlide8.xml" />
  <Relationship Id="rId1" Type="http://schemas.openxmlformats.org/officeDocument/2006/relationships/slideLayout" Target="../slideLayouts/slideLayout2.xml" />
</Relationships>
</file>

<file path=ppt/slides/_rels/slide80.xml.rels>&#65279;<?xml version="1.0" encoding="UTF-8" standalone="yes"?>
<Relationships xmlns="http://schemas.openxmlformats.org/package/2006/relationships">
  <Relationship Id="rId3" Type="http://schemas.openxmlformats.org/officeDocument/2006/relationships/hyperlink" Target="http://www.mikeandkey.org/aboutus.htm" TargetMode="External" />
  <Relationship Id="rId2" Type="http://schemas.openxmlformats.org/officeDocument/2006/relationships/notesSlide" Target="../notesSlides/notesSlide80.xml" />
  <Relationship Id="rId1" Type="http://schemas.openxmlformats.org/officeDocument/2006/relationships/slideLayout" Target="../slideLayouts/slideLayout2.xml" />
  <Relationship Id="rId5" Type="http://schemas.openxmlformats.org/officeDocument/2006/relationships/hyperlink" Target="http://wwa.arrl.org/clubs.html" TargetMode="External" />
  <Relationship Id="rId4" Type="http://schemas.openxmlformats.org/officeDocument/2006/relationships/hyperlink" Target="http://web.psrg.org" TargetMode="External" />
</Relationships>
</file>

<file path=ppt/slides/_rels/slide81.xml.rels>&#65279;<?xml version="1.0" encoding="UTF-8" standalone="yes"?>
<Relationships xmlns="http://schemas.openxmlformats.org/package/2006/relationships">
  <Relationship Id="rId2" Type="http://schemas.openxmlformats.org/officeDocument/2006/relationships/notesSlide" Target="../notesSlides/notesSlide81.xml" />
  <Relationship Id="rId1" Type="http://schemas.openxmlformats.org/officeDocument/2006/relationships/slideLayout" Target="../slideLayouts/slideLayout2.xml" />
</Relationships>
</file>

<file path=ppt/slides/_rels/slide82.xml.rels>&#65279;<?xml version="1.0" encoding="UTF-8" standalone="yes"?>
<Relationships xmlns="http://schemas.openxmlformats.org/package/2006/relationships">
  <Relationship Id="rId2" Type="http://schemas.openxmlformats.org/officeDocument/2006/relationships/notesSlide" Target="../notesSlides/notesSlide82.xml" />
  <Relationship Id="rId1" Type="http://schemas.openxmlformats.org/officeDocument/2006/relationships/slideLayout" Target="../slideLayouts/slideLayout2.xml" />
</Relationships>
</file>

<file path=ppt/slides/_rels/slide83.xml.rels>&#65279;<?xml version="1.0" encoding="UTF-8" standalone="yes"?>
<Relationships xmlns="http://schemas.openxmlformats.org/package/2006/relationships">
  <Relationship Id="rId2" Type="http://schemas.openxmlformats.org/officeDocument/2006/relationships/notesSlide" Target="../notesSlides/notesSlide83.xml" />
  <Relationship Id="rId1" Type="http://schemas.openxmlformats.org/officeDocument/2006/relationships/slideLayout" Target="../slideLayouts/slideLayout2.xml" />
</Relationships>
</file>

<file path=ppt/slides/_rels/slide84.xml.rels>&#65279;<?xml version="1.0" encoding="UTF-8" standalone="yes"?>
<Relationships xmlns="http://schemas.openxmlformats.org/package/2006/relationships">
  <Relationship Id="rId2" Type="http://schemas.openxmlformats.org/officeDocument/2006/relationships/notesSlide" Target="../notesSlides/notesSlide84.xml" />
  <Relationship Id="rId1" Type="http://schemas.openxmlformats.org/officeDocument/2006/relationships/slideLayout" Target="../slideLayouts/slideLayout2.xml" />
</Relationships>
</file>

<file path=ppt/slides/_rels/slide85.xml.rels>&#65279;<?xml version="1.0" encoding="UTF-8" standalone="yes"?>
<Relationships xmlns="http://schemas.openxmlformats.org/package/2006/relationships">
  <Relationship Id="rId3" Type="http://schemas.openxmlformats.org/officeDocument/2006/relationships/image" Target="../media/image13.png" />
  <Relationship Id="rId2" Type="http://schemas.openxmlformats.org/officeDocument/2006/relationships/notesSlide" Target="../notesSlides/notesSlide85.xml" />
  <Relationship Id="rId1" Type="http://schemas.openxmlformats.org/officeDocument/2006/relationships/slideLayout" Target="../slideLayouts/slideLayout2.xml" />
</Relationships>
</file>

<file path=ppt/slides/_rels/slide86.xml.rels>&#65279;<?xml version="1.0" encoding="UTF-8" standalone="yes"?>
<Relationships xmlns="http://schemas.openxmlformats.org/package/2006/relationships">
  <Relationship Id="rId8" Type="http://schemas.openxmlformats.org/officeDocument/2006/relationships/hyperlink" Target="http://www.nws.noaa.gov/nwr/coverage/stations.php?State=WA&amp;Sort=WF" TargetMode="External" />
  <Relationship Id="rId13" Type="http://schemas.openxmlformats.org/officeDocument/2006/relationships/hyperlink" Target="http://www.nws.noaa.gov/nwr/coverage/site2.php?State=WA&amp;Site=KIH36" TargetMode="External" />
  <Relationship Id="rId18" Type="http://schemas.openxmlformats.org/officeDocument/2006/relationships/hyperlink" Target="http://www.nws.noaa.gov/nwr/coverage/site2.php?State=WA&amp;Site=WWF56" TargetMode="External" />
  <Relationship Id="rId3" Type="http://schemas.openxmlformats.org/officeDocument/2006/relationships/hyperlink" Target="http://www.nws.noaa.gov/nwr/coverage/stations.php?State=WA&amp;Sort=SN" TargetMode="External" />
  <Relationship Id="rId21" Type="http://schemas.openxmlformats.org/officeDocument/2006/relationships/hyperlink" Target="http://www.nws.noaa.gov/nwr/coverage/site2.php?State=WA&amp;Site=WXM48" TargetMode="External" />
  <Relationship Id="rId7" Type="http://schemas.openxmlformats.org/officeDocument/2006/relationships/hyperlink" Target="http://www.nws.noaa.gov/nwr/coverage/stations.php?State=WA&amp;Sort=PR" TargetMode="External" />
  <Relationship Id="rId12" Type="http://schemas.openxmlformats.org/officeDocument/2006/relationships/hyperlink" Target="http://www.nws.noaa.gov/nwr/coverage/site2.php?State=WA&amp;Site=KIG75" TargetMode="External" />
  <Relationship Id="rId17" Type="http://schemas.openxmlformats.org/officeDocument/2006/relationships/hyperlink" Target="http://www.nws.noaa.gov/nwr/coverage/site2.php?State=WA&amp;Site=WWF49" TargetMode="External" />
  <Relationship Id="rId2" Type="http://schemas.openxmlformats.org/officeDocument/2006/relationships/notesSlide" Target="../notesSlides/notesSlide86.xml" />
  <Relationship Id="rId16" Type="http://schemas.openxmlformats.org/officeDocument/2006/relationships/hyperlink" Target="http://www.nws.noaa.gov/nwr/coverage/site2.php?State=WA&amp;Site=WNG604" TargetMode="External" />
  <Relationship Id="rId20" Type="http://schemas.openxmlformats.org/officeDocument/2006/relationships/hyperlink" Target="http://www.nws.noaa.gov/nwr/coverage/site2.php?State=WA&amp;Site=WXL86" TargetMode="External" />
  <Relationship Id="rId1" Type="http://schemas.openxmlformats.org/officeDocument/2006/relationships/slideLayout" Target="../slideLayouts/slideLayout2.xml" />
  <Relationship Id="rId6" Type="http://schemas.openxmlformats.org/officeDocument/2006/relationships/hyperlink" Target="http://www.nws.noaa.gov/nwr/coverage/stations.php?State=WA&amp;Sort=FR" TargetMode="External" />
  <Relationship Id="rId11" Type="http://schemas.openxmlformats.org/officeDocument/2006/relationships/hyperlink" Target="http://www.nws.noaa.gov/nwr/coverage/site2.php?State=WA&amp;Site=KHB60" TargetMode="External" />
  <Relationship Id="rId24" Type="http://schemas.openxmlformats.org/officeDocument/2006/relationships/hyperlink" Target="http://www.nws.noaa.gov/nwr/coverage/site2.php?State=WA&amp;Site=WZ2502" TargetMode="External" />
  <Relationship Id="rId5" Type="http://schemas.openxmlformats.org/officeDocument/2006/relationships/hyperlink" Target="http://www.nws.noaa.gov/nwr/coverage/stations.php?State=WA&amp;Sort=CS" TargetMode="External" />
  <Relationship Id="rId15" Type="http://schemas.openxmlformats.org/officeDocument/2006/relationships/hyperlink" Target="http://www.nws.noaa.gov/nwr/coverage/site2.php?State=WA&amp;Site=KZZ73" TargetMode="External" />
  <Relationship Id="rId23" Type="http://schemas.openxmlformats.org/officeDocument/2006/relationships/hyperlink" Target="http://www.nws.noaa.gov/nwr/coverage/site2.php?State=WA&amp;Site=WXN21" TargetMode="External" />
  <Relationship Id="rId10" Type="http://schemas.openxmlformats.org/officeDocument/2006/relationships/hyperlink" Target="http://www.nws.noaa.gov/nwr/coverage/site2.php?State=WA&amp;Site=KEC91" TargetMode="External" />
  <Relationship Id="rId19" Type="http://schemas.openxmlformats.org/officeDocument/2006/relationships/hyperlink" Target="http://www.nws.noaa.gov/nwr/coverage/site2.php?State=WA&amp;Site=WWG24" TargetMode="External" />
  <Relationship Id="rId4" Type="http://schemas.openxmlformats.org/officeDocument/2006/relationships/hyperlink" Target="http://www.nws.noaa.gov/nwr/coverage/stations.php?State=WA&amp;Sort=SL" TargetMode="External" />
  <Relationship Id="rId9" Type="http://schemas.openxmlformats.org/officeDocument/2006/relationships/hyperlink" Target="http://www.nws.noaa.gov/nwr/coverage/site2.php?State=WA&amp;Site=KAD93" TargetMode="External" />
  <Relationship Id="rId14" Type="http://schemas.openxmlformats.org/officeDocument/2006/relationships/hyperlink" Target="http://www.nws.noaa.gov/nwr/coverage/site2.php?State=WA&amp;Site=KXI27" TargetMode="External" />
  <Relationship Id="rId22" Type="http://schemas.openxmlformats.org/officeDocument/2006/relationships/hyperlink" Target="http://www.nws.noaa.gov/nwr/coverage/site2.php?State=WA&amp;Site=WXM62" TargetMode="External" />
</Relationships>
</file>

<file path=ppt/slides/_rels/slide87.xml.rels>&#65279;<?xml version="1.0" encoding="UTF-8" standalone="yes"?>
<Relationships xmlns="http://schemas.openxmlformats.org/package/2006/relationships">
  <Relationship Id="rId3" Type="http://schemas.openxmlformats.org/officeDocument/2006/relationships/image" Target="../media/image14.jpeg" />
  <Relationship Id="rId2" Type="http://schemas.openxmlformats.org/officeDocument/2006/relationships/notesSlide" Target="../notesSlides/notesSlide87.xml" />
  <Relationship Id="rId1" Type="http://schemas.openxmlformats.org/officeDocument/2006/relationships/slideLayout" Target="../slideLayouts/slideLayout2.xml" />
  <Relationship Id="rId4" Type="http://schemas.openxmlformats.org/officeDocument/2006/relationships/image" Target="../media/image15.jpeg" />
</Relationships>
</file>

<file path=ppt/slides/_rels/slide88.xml.rels>&#65279;<?xml version="1.0" encoding="UTF-8" standalone="yes"?>
<Relationships xmlns="http://schemas.openxmlformats.org/package/2006/relationships">
  <Relationship Id="rId2" Type="http://schemas.openxmlformats.org/officeDocument/2006/relationships/notesSlide" Target="../notesSlides/notesSlide88.xml" />
  <Relationship Id="rId1" Type="http://schemas.openxmlformats.org/officeDocument/2006/relationships/slideLayout" Target="../slideLayouts/slideLayout2.xml" />
</Relationships>
</file>

<file path=ppt/slides/_rels/slide89.xml.rels>&#65279;<?xml version="1.0" encoding="UTF-8" standalone="yes"?>
<Relationships xmlns="http://schemas.openxmlformats.org/package/2006/relationships">
  <Relationship Id="rId2" Type="http://schemas.openxmlformats.org/officeDocument/2006/relationships/notesSlide" Target="../notesSlides/notesSlide89.xml" />
  <Relationship Id="rId1" Type="http://schemas.openxmlformats.org/officeDocument/2006/relationships/slideLayout" Target="../slideLayouts/slideLayout2.xml" />
</Relationships>
</file>

<file path=ppt/slides/_rels/slide9.xml.rels>&#65279;<?xml version="1.0" encoding="UTF-8" standalone="yes"?>
<Relationships xmlns="http://schemas.openxmlformats.org/package/2006/relationships">
  <Relationship Id="rId2" Type="http://schemas.openxmlformats.org/officeDocument/2006/relationships/notesSlide" Target="../notesSlides/notesSlide9.xml" />
  <Relationship Id="rId1" Type="http://schemas.openxmlformats.org/officeDocument/2006/relationships/slideLayout" Target="../slideLayouts/slideLayout2.xml" />
</Relationships>
</file>

<file path=ppt/slides/_rels/slide90.xml.rels>&#65279;<?xml version="1.0" encoding="UTF-8" standalone="yes"?>
<Relationships xmlns="http://schemas.openxmlformats.org/package/2006/relationships">
  <Relationship Id="rId2" Type="http://schemas.openxmlformats.org/officeDocument/2006/relationships/notesSlide" Target="../notesSlides/notesSlide90.xml" />
  <Relationship Id="rId1" Type="http://schemas.openxmlformats.org/officeDocument/2006/relationships/slideLayout" Target="../slideLayouts/slideLayout2.xml" />
</Relationships>
</file>

<file path=ppt/slides/_rels/slide91.xml.rels>&#65279;<?xml version="1.0" encoding="UTF-8" standalone="yes"?>
<Relationships xmlns="http://schemas.openxmlformats.org/package/2006/relationships">
  <Relationship Id="rId2" Type="http://schemas.openxmlformats.org/officeDocument/2006/relationships/notesSlide" Target="../notesSlides/notesSlide91.xml" />
  <Relationship Id="rId1" Type="http://schemas.openxmlformats.org/officeDocument/2006/relationships/slideLayout" Target="../slideLayouts/slideLayout2.xml" />
</Relationships>
</file>

<file path=ppt/slides/_rels/slide92.xml.rels>&#65279;<?xml version="1.0" encoding="UTF-8" standalone="yes"?>
<Relationships xmlns="http://schemas.openxmlformats.org/package/2006/relationships">
  <Relationship Id="rId2" Type="http://schemas.openxmlformats.org/officeDocument/2006/relationships/notesSlide" Target="../notesSlides/notesSlide92.xml" />
  <Relationship Id="rId1" Type="http://schemas.openxmlformats.org/officeDocument/2006/relationships/slideLayout" Target="../slideLayouts/slideLayout2.xml" />
</Relationships>
</file>

<file path=ppt/slides/_rels/slide93.xml.rels>&#65279;<?xml version="1.0" encoding="UTF-8" standalone="yes"?>
<Relationships xmlns="http://schemas.openxmlformats.org/package/2006/relationships">
  <Relationship Id="rId2" Type="http://schemas.openxmlformats.org/officeDocument/2006/relationships/notesSlide" Target="../notesSlides/notesSlide93.xml" />
  <Relationship Id="rId1" Type="http://schemas.openxmlformats.org/officeDocument/2006/relationships/slideLayout" Target="../slideLayouts/slideLayout2.xml" />
</Relationships>
</file>

<file path=ppt/slides/_rels/slide94.xml.rels>&#65279;<?xml version="1.0" encoding="UTF-8" standalone="yes"?>
<Relationships xmlns="http://schemas.openxmlformats.org/package/2006/relationships">
  <Relationship Id="rId3" Type="http://schemas.openxmlformats.org/officeDocument/2006/relationships/hyperlink" Target="http://shakeout.org/washington/" TargetMode="External" />
  <Relationship Id="rId2" Type="http://schemas.openxmlformats.org/officeDocument/2006/relationships/notesSlide" Target="../notesSlides/notesSlide94.xml" />
  <Relationship Id="rId1" Type="http://schemas.openxmlformats.org/officeDocument/2006/relationships/slideLayout" Target="../slideLayouts/slideLayout2.xml" />
</Relationships>
</file>

<file path=ppt/slides/_rels/slide95.xml.rels>&#65279;<?xml version="1.0" encoding="UTF-8" standalone="yes"?>
<Relationships xmlns="http://schemas.openxmlformats.org/package/2006/relationships">
  <Relationship Id="rId2" Type="http://schemas.openxmlformats.org/officeDocument/2006/relationships/notesSlide" Target="../notesSlides/notesSlide95.xml" />
  <Relationship Id="rId1" Type="http://schemas.openxmlformats.org/officeDocument/2006/relationships/slideLayout" Target="../slideLayouts/slideLayout2.xml" />
</Relationships>
</file>

<file path=ppt/slides/_rels/slide96.xml.rels>&#65279;<?xml version="1.0" encoding="UTF-8" standalone="yes"?>
<Relationships xmlns="http://schemas.openxmlformats.org/package/2006/relationships">
  <Relationship Id="rId2" Type="http://schemas.openxmlformats.org/officeDocument/2006/relationships/notesSlide" Target="../notesSlides/notesSlide96.xml" />
  <Relationship Id="rId1" Type="http://schemas.openxmlformats.org/officeDocument/2006/relationships/slideLayout" Target="../slideLayouts/slideLayout2.xml" />
</Relationships>
</file>

<file path=ppt/slides/_rels/slide97.xml.rels>&#65279;<?xml version="1.0" encoding="UTF-8" standalone="yes"?>
<Relationships xmlns="http://schemas.openxmlformats.org/package/2006/relationships">
  <Relationship Id="rId2" Type="http://schemas.openxmlformats.org/officeDocument/2006/relationships/notesSlide" Target="../notesSlides/notesSlide97.xml" />
  <Relationship Id="rId1" Type="http://schemas.openxmlformats.org/officeDocument/2006/relationships/slideLayout" Target="../slideLayouts/slideLayout4.xml" />
</Relationships>
</file>

<file path=ppt/slides/_rels/slide98.xml.rels>&#65279;<?xml version="1.0" encoding="UTF-8" standalone="yes"?>
<Relationships xmlns="http://schemas.openxmlformats.org/package/2006/relationships">
  <Relationship Id="rId2" Type="http://schemas.openxmlformats.org/officeDocument/2006/relationships/notesSlide" Target="../notesSlides/notesSlide98.xml" />
  <Relationship Id="rId1" Type="http://schemas.openxmlformats.org/officeDocument/2006/relationships/slideLayout" Target="../slideLayouts/slideLayout2.xml" />
</Relationships>
</file>

<file path=ppt/slides/_rels/slide99.xml.rels>&#65279;<?xml version="1.0" encoding="UTF-8" standalone="yes"?>
<Relationships xmlns="http://schemas.openxmlformats.org/package/2006/relationships">
  <Relationship Id="rId2" Type="http://schemas.openxmlformats.org/officeDocument/2006/relationships/notesSlide" Target="../notesSlides/notesSlide99.xml" />
  <Relationship Id="rId1" Type="http://schemas.openxmlformats.org/officeDocument/2006/relationships/slideLayout" Target="../slideLayouts/slideLayout2.xml" />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7772400" cy="1975104"/>
          </a:xfrm>
        </p:spPr>
        <p:txBody>
          <a:bodyPr/>
          <a:lstStyle/>
          <a:p>
            <a:r>
              <a:rPr lang="en-US" dirty="0" smtClean="0">
                <a:solidFill>
                  <a:srgbClr val="CCFFCC"/>
                </a:solidFill>
              </a:rPr>
              <a:t>Are you ready for the big one?</a:t>
            </a:r>
            <a:endParaRPr lang="en-US" dirty="0">
              <a:solidFill>
                <a:srgbClr val="CCFFCC"/>
              </a:solidFill>
            </a:endParaRPr>
          </a:p>
        </p:txBody>
      </p:sp>
      <p:sp>
        <p:nvSpPr>
          <p:cNvPr id="3" name="Subtitle 2"/>
          <p:cNvSpPr>
            <a:spLocks noGrp="1"/>
          </p:cNvSpPr>
          <p:nvPr>
            <p:ph type="subTitle" idx="1"/>
          </p:nvPr>
        </p:nvSpPr>
        <p:spPr/>
        <p:txBody>
          <a:bodyPr>
            <a:normAutofit/>
          </a:bodyPr>
          <a:lstStyle/>
          <a:p>
            <a:r>
              <a:rPr lang="en-US" sz="1800" dirty="0" smtClean="0"/>
              <a:t>Spoiler alert: No</a:t>
            </a:r>
            <a:endParaRPr lang="en-US" sz="18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talk</a:t>
            </a:r>
            <a:endParaRPr lang="en-US" dirty="0"/>
          </a:p>
        </p:txBody>
      </p:sp>
      <p:sp>
        <p:nvSpPr>
          <p:cNvPr id="3" name="Content Placeholder 2"/>
          <p:cNvSpPr>
            <a:spLocks noGrp="1"/>
          </p:cNvSpPr>
          <p:nvPr>
            <p:ph idx="1"/>
          </p:nvPr>
        </p:nvSpPr>
        <p:spPr/>
        <p:txBody>
          <a:bodyPr>
            <a:normAutofit/>
          </a:bodyPr>
          <a:lstStyle/>
          <a:p>
            <a:pPr>
              <a:buNone/>
            </a:pPr>
            <a:r>
              <a:rPr lang="en-US" dirty="0" smtClean="0"/>
              <a:t>Introduction</a:t>
            </a:r>
          </a:p>
          <a:p>
            <a:pPr>
              <a:buNone/>
            </a:pPr>
            <a:r>
              <a:rPr lang="en-US" dirty="0" smtClean="0"/>
              <a:t>1  Personal Preparedness</a:t>
            </a:r>
          </a:p>
          <a:p>
            <a:pPr marL="514350" indent="-514350">
              <a:buAutoNum type="arabicPlain" startAt="2"/>
            </a:pPr>
            <a:r>
              <a:rPr lang="en-US" dirty="0" smtClean="0"/>
              <a:t>Family Preparedness</a:t>
            </a:r>
          </a:p>
          <a:p>
            <a:pPr marL="514350" indent="-514350">
              <a:buAutoNum type="arabicPlain" startAt="2"/>
            </a:pPr>
            <a:r>
              <a:rPr lang="en-US" dirty="0" smtClean="0"/>
              <a:t>Neighborhood Preparedness</a:t>
            </a:r>
          </a:p>
          <a:p>
            <a:pPr marL="514350" indent="-514350">
              <a:buAutoNum type="arabicPlain" startAt="2"/>
            </a:pPr>
            <a:r>
              <a:rPr lang="en-US" dirty="0" smtClean="0"/>
              <a:t>Community Preparedness</a:t>
            </a:r>
          </a:p>
          <a:p>
            <a:pPr marL="514350" indent="-514350">
              <a:buAutoNum type="arabicPlain" startAt="2"/>
            </a:pPr>
            <a:r>
              <a:rPr lang="en-US" dirty="0" smtClean="0"/>
              <a:t>Communications &amp; Situational Awareness</a:t>
            </a:r>
          </a:p>
          <a:p>
            <a:pPr marL="514350" indent="-514350">
              <a:buAutoNum type="arabicPlain" startAt="2"/>
            </a:pPr>
            <a:r>
              <a:rPr lang="en-US" dirty="0" smtClean="0"/>
              <a:t>Dynamic Preparedness</a:t>
            </a:r>
          </a:p>
          <a:p>
            <a:pPr marL="514350" indent="-514350">
              <a:buAutoNum type="arabicPlain" startAt="2"/>
            </a:pPr>
            <a:endParaRPr lang="en-US" dirty="0" smtClean="0"/>
          </a:p>
          <a:p>
            <a:pPr marL="514350" indent="-514350">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did nothing?</a:t>
            </a:r>
            <a:endParaRPr lang="en-US" dirty="0"/>
          </a:p>
        </p:txBody>
      </p:sp>
      <p:sp>
        <p:nvSpPr>
          <p:cNvPr id="3" name="Content Placeholder 2"/>
          <p:cNvSpPr>
            <a:spLocks noGrp="1"/>
          </p:cNvSpPr>
          <p:nvPr>
            <p:ph idx="1"/>
          </p:nvPr>
        </p:nvSpPr>
        <p:spPr/>
        <p:txBody>
          <a:bodyPr/>
          <a:lstStyle/>
          <a:p>
            <a:r>
              <a:rPr lang="en-US" dirty="0" smtClean="0"/>
              <a:t>Chances are you’d be OK</a:t>
            </a:r>
          </a:p>
          <a:p>
            <a:r>
              <a:rPr lang="en-US" dirty="0" smtClean="0"/>
              <a:t>You’d save a lot of money and hassle</a:t>
            </a:r>
          </a:p>
          <a:p>
            <a:r>
              <a:rPr lang="en-US" dirty="0" smtClean="0"/>
              <a:t>If the big quake happens in our lifetime, if you’re within 50 miles of the epicenter, if the weather is bad or you’re at the wrong place at the wrong time…</a:t>
            </a:r>
          </a:p>
          <a:p>
            <a:r>
              <a:rPr lang="en-US" dirty="0" smtClean="0"/>
              <a:t>No one really knows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Aftershocks…</a:t>
            </a:r>
            <a:endParaRPr lang="en-US" dirty="0"/>
          </a:p>
        </p:txBody>
      </p:sp>
      <p:sp>
        <p:nvSpPr>
          <p:cNvPr id="3" name="Content Placeholder 2"/>
          <p:cNvSpPr>
            <a:spLocks noGrp="1"/>
          </p:cNvSpPr>
          <p:nvPr>
            <p:ph idx="1"/>
          </p:nvPr>
        </p:nvSpPr>
        <p:spPr/>
        <p:txBody>
          <a:bodyPr/>
          <a:lstStyle/>
          <a:p>
            <a:pPr>
              <a:buNone/>
            </a:pPr>
            <a:r>
              <a:rPr lang="en-US" dirty="0" smtClean="0"/>
              <a:t>Do a little every month</a:t>
            </a:r>
          </a:p>
          <a:p>
            <a:pPr>
              <a:buNone/>
            </a:pPr>
            <a:r>
              <a:rPr lang="en-US" dirty="0" smtClean="0"/>
              <a:t>Don’t stress</a:t>
            </a:r>
          </a:p>
          <a:p>
            <a:pPr>
              <a:buNone/>
            </a:pPr>
            <a:r>
              <a:rPr lang="en-US" dirty="0" smtClean="0"/>
              <a:t>Don’t stop</a:t>
            </a:r>
          </a:p>
          <a:p>
            <a:pPr>
              <a:buNone/>
            </a:pPr>
            <a:r>
              <a:rPr lang="en-US" dirty="0" smtClean="0"/>
              <a:t>Don’t believe </a:t>
            </a:r>
            <a:r>
              <a:rPr lang="en-US" strike="sngStrike" dirty="0" smtClean="0"/>
              <a:t>everything</a:t>
            </a:r>
            <a:r>
              <a:rPr lang="en-US" dirty="0" smtClean="0"/>
              <a:t> anything you read or hear about preparedness, including this presentation; make up your own mind; know why you are doing something.</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pPr>
              <a:buNone/>
            </a:pPr>
            <a:r>
              <a:rPr lang="en-US" dirty="0" smtClean="0"/>
              <a:t>Nothing herein represents the official position of any organization; it is offered as one person’s opinion.</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 effects for other disasters</a:t>
            </a:r>
            <a:endParaRPr lang="en-US" dirty="0"/>
          </a:p>
        </p:txBody>
      </p:sp>
      <p:sp>
        <p:nvSpPr>
          <p:cNvPr id="3" name="Content Placeholder 2"/>
          <p:cNvSpPr>
            <a:spLocks noGrp="1"/>
          </p:cNvSpPr>
          <p:nvPr>
            <p:ph idx="1"/>
          </p:nvPr>
        </p:nvSpPr>
        <p:spPr/>
        <p:txBody>
          <a:bodyPr/>
          <a:lstStyle/>
          <a:p>
            <a:pPr>
              <a:buNone/>
            </a:pPr>
            <a:r>
              <a:rPr lang="en-US" dirty="0" smtClean="0"/>
              <a:t>Winter Storms: same except for heating</a:t>
            </a:r>
          </a:p>
          <a:p>
            <a:pPr>
              <a:buNone/>
            </a:pPr>
            <a:r>
              <a:rPr lang="en-US" dirty="0" smtClean="0"/>
              <a:t>Wildfires: evacuation same</a:t>
            </a:r>
          </a:p>
          <a:p>
            <a:pPr>
              <a:buNone/>
            </a:pPr>
            <a:r>
              <a:rPr lang="en-US" dirty="0" smtClean="0"/>
              <a:t>Tsunami: evacuation same</a:t>
            </a:r>
          </a:p>
          <a:p>
            <a:pPr>
              <a:buNone/>
            </a:pPr>
            <a:r>
              <a:rPr lang="en-US" dirty="0" smtClean="0"/>
              <a:t>Tornado: shelter</a:t>
            </a:r>
          </a:p>
          <a:p>
            <a:pPr>
              <a:buNone/>
            </a:pPr>
            <a:r>
              <a:rPr lang="en-US" dirty="0" smtClean="0"/>
              <a:t>Disease outbreak: slightly different</a:t>
            </a:r>
          </a:p>
          <a:p>
            <a:pPr>
              <a:buNone/>
            </a:pPr>
            <a:r>
              <a:rPr lang="en-US" dirty="0" smtClean="0"/>
              <a:t>Active shooter: slightly different</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some people survive?</a:t>
            </a:r>
            <a:endParaRPr lang="en-US" dirty="0"/>
          </a:p>
        </p:txBody>
      </p:sp>
      <p:pic>
        <p:nvPicPr>
          <p:cNvPr id="4" name="Content Placeholder 3" descr="book-photo-unthinkable.jpg"/>
          <p:cNvPicPr>
            <a:picLocks noGrp="1" noChangeAspect="1"/>
          </p:cNvPicPr>
          <p:nvPr>
            <p:ph idx="1"/>
          </p:nvPr>
        </p:nvPicPr>
        <p:blipFill>
          <a:blip r:embed="rId3"/>
          <a:srcRect l="-86136" r="-86136"/>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are the most vulnerable?</a:t>
            </a:r>
            <a:endParaRPr lang="en-US" dirty="0"/>
          </a:p>
        </p:txBody>
      </p:sp>
      <p:sp>
        <p:nvSpPr>
          <p:cNvPr id="3" name="Content Placeholder 2"/>
          <p:cNvSpPr>
            <a:spLocks noGrp="1"/>
          </p:cNvSpPr>
          <p:nvPr>
            <p:ph idx="1"/>
          </p:nvPr>
        </p:nvSpPr>
        <p:spPr>
          <a:xfrm>
            <a:off x="2822130" y="1600200"/>
            <a:ext cx="5864669" cy="4525963"/>
          </a:xfrm>
        </p:spPr>
        <p:txBody>
          <a:bodyPr>
            <a:normAutofit/>
          </a:bodyPr>
          <a:lstStyle/>
          <a:p>
            <a:pPr>
              <a:buNone/>
            </a:pPr>
            <a:r>
              <a:rPr lang="en-US" sz="4000" dirty="0" smtClean="0"/>
              <a:t>Elderly</a:t>
            </a:r>
          </a:p>
          <a:p>
            <a:pPr>
              <a:buNone/>
            </a:pPr>
            <a:r>
              <a:rPr lang="en-US" sz="4000" dirty="0" smtClean="0"/>
              <a:t>Young people </a:t>
            </a:r>
          </a:p>
          <a:p>
            <a:pPr>
              <a:buNone/>
            </a:pPr>
            <a:r>
              <a:rPr lang="en-US" sz="4000" dirty="0" smtClean="0"/>
              <a:t>Homeless</a:t>
            </a:r>
            <a:endParaRPr lang="en-US" sz="40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a:t>
            </a:r>
            <a:endParaRPr lang="en-US" dirty="0"/>
          </a:p>
        </p:txBody>
      </p:sp>
      <p:pic>
        <p:nvPicPr>
          <p:cNvPr id="4" name="Content Placeholder 3" descr="The_Scream.jpg"/>
          <p:cNvPicPr>
            <a:picLocks noGrp="1" noChangeAspect="1"/>
          </p:cNvPicPr>
          <p:nvPr>
            <p:ph sz="half" idx="1"/>
          </p:nvPr>
        </p:nvPicPr>
        <p:blipFill>
          <a:blip r:embed="rId3"/>
          <a:srcRect l="-6784" r="-6784"/>
          <a:stretch>
            <a:fillRect/>
          </a:stretch>
        </p:blipFill>
        <p:spPr/>
      </p:pic>
      <p:sp>
        <p:nvSpPr>
          <p:cNvPr id="5" name="Content Placeholder 4"/>
          <p:cNvSpPr>
            <a:spLocks noGrp="1"/>
          </p:cNvSpPr>
          <p:nvPr>
            <p:ph sz="half" idx="2"/>
          </p:nvPr>
        </p:nvSpPr>
        <p:spPr/>
        <p:txBody>
          <a:bodyPr/>
          <a:lstStyle/>
          <a:p>
            <a:pPr>
              <a:buNone/>
            </a:pPr>
            <a:r>
              <a:rPr lang="en-US" dirty="0" smtClean="0"/>
              <a:t>Chill out</a:t>
            </a:r>
          </a:p>
          <a:p>
            <a:pPr>
              <a:buNone/>
            </a:pPr>
            <a:r>
              <a:rPr lang="en-US" dirty="0" smtClean="0"/>
              <a:t>Left of boom: depressing, relentless, never safe, money wasted.</a:t>
            </a:r>
          </a:p>
          <a:p>
            <a:pPr>
              <a:buNone/>
            </a:pPr>
            <a:r>
              <a:rPr lang="en-US" dirty="0" smtClean="0"/>
              <a:t>Right of boom: things will never be the same again; PTSD symptoms</a:t>
            </a:r>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Antidotes</a:t>
            </a:r>
            <a:endParaRPr lang="en-US" dirty="0"/>
          </a:p>
        </p:txBody>
      </p:sp>
      <p:sp>
        <p:nvSpPr>
          <p:cNvPr id="5" name="Text Placeholder 4"/>
          <p:cNvSpPr>
            <a:spLocks noGrp="1"/>
          </p:cNvSpPr>
          <p:nvPr>
            <p:ph type="body" idx="1"/>
          </p:nvPr>
        </p:nvSpPr>
        <p:spPr/>
        <p:txBody>
          <a:bodyPr/>
          <a:lstStyle/>
          <a:p>
            <a:r>
              <a:rPr lang="en-US" dirty="0" smtClean="0"/>
              <a:t>Left of boom:</a:t>
            </a:r>
            <a:endParaRPr lang="en-US" dirty="0"/>
          </a:p>
        </p:txBody>
      </p:sp>
      <p:sp>
        <p:nvSpPr>
          <p:cNvPr id="7" name="Text Placeholder 6"/>
          <p:cNvSpPr>
            <a:spLocks noGrp="1"/>
          </p:cNvSpPr>
          <p:nvPr>
            <p:ph type="body" sz="half" idx="3"/>
          </p:nvPr>
        </p:nvSpPr>
        <p:spPr/>
        <p:txBody>
          <a:bodyPr/>
          <a:lstStyle/>
          <a:p>
            <a:r>
              <a:rPr lang="en-US" dirty="0" smtClean="0"/>
              <a:t>Right of boom:</a:t>
            </a:r>
            <a:endParaRPr lang="en-US" dirty="0"/>
          </a:p>
        </p:txBody>
      </p:sp>
      <p:sp>
        <p:nvSpPr>
          <p:cNvPr id="6" name="Content Placeholder 5"/>
          <p:cNvSpPr>
            <a:spLocks noGrp="1"/>
          </p:cNvSpPr>
          <p:nvPr>
            <p:ph sz="quarter" idx="2"/>
          </p:nvPr>
        </p:nvSpPr>
        <p:spPr/>
        <p:txBody>
          <a:bodyPr/>
          <a:lstStyle/>
          <a:p>
            <a:pPr>
              <a:buNone/>
            </a:pPr>
            <a:r>
              <a:rPr lang="en-US" dirty="0" smtClean="0"/>
              <a:t>Do what you can</a:t>
            </a:r>
          </a:p>
          <a:p>
            <a:pPr>
              <a:buNone/>
            </a:pPr>
            <a:r>
              <a:rPr lang="en-US" dirty="0" smtClean="0"/>
              <a:t>Step back and pause</a:t>
            </a:r>
          </a:p>
          <a:p>
            <a:pPr>
              <a:buNone/>
            </a:pPr>
            <a:r>
              <a:rPr lang="en-US" dirty="0" smtClean="0"/>
              <a:t>Use rational tools for decision making</a:t>
            </a:r>
          </a:p>
          <a:p>
            <a:pPr>
              <a:buNone/>
            </a:pPr>
            <a:r>
              <a:rPr lang="en-US" dirty="0" smtClean="0"/>
              <a:t>Make it a game </a:t>
            </a:r>
          </a:p>
          <a:p>
            <a:endParaRPr lang="en-US" dirty="0"/>
          </a:p>
        </p:txBody>
      </p:sp>
      <p:sp>
        <p:nvSpPr>
          <p:cNvPr id="8" name="Content Placeholder 7"/>
          <p:cNvSpPr>
            <a:spLocks noGrp="1"/>
          </p:cNvSpPr>
          <p:nvPr>
            <p:ph sz="quarter" idx="4"/>
          </p:nvPr>
        </p:nvSpPr>
        <p:spPr/>
        <p:txBody>
          <a:bodyPr>
            <a:normAutofit/>
          </a:bodyPr>
          <a:lstStyle/>
          <a:p>
            <a:pPr>
              <a:buNone/>
            </a:pPr>
            <a:r>
              <a:rPr lang="en-US" dirty="0" smtClean="0"/>
              <a:t>Talk about it</a:t>
            </a:r>
          </a:p>
          <a:p>
            <a:pPr>
              <a:buNone/>
            </a:pPr>
            <a:r>
              <a:rPr lang="en-US" dirty="0" smtClean="0"/>
              <a:t>Trust someone</a:t>
            </a:r>
          </a:p>
          <a:p>
            <a:pPr>
              <a:buNone/>
            </a:pPr>
            <a:r>
              <a:rPr lang="en-US" dirty="0" smtClean="0"/>
              <a:t>Don’t allow depression to get rolling</a:t>
            </a:r>
          </a:p>
          <a:p>
            <a:pPr>
              <a:buNone/>
            </a:pPr>
            <a:r>
              <a:rPr lang="en-US" dirty="0" smtClean="0"/>
              <a:t>Drugs</a:t>
            </a:r>
          </a:p>
          <a:p>
            <a:pPr>
              <a:buNone/>
            </a:pPr>
            <a:r>
              <a:rPr lang="en-US" dirty="0" smtClean="0"/>
              <a:t>Accept that life is meaningless, or at least, not to be taken too seriously</a:t>
            </a:r>
          </a:p>
          <a:p>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a:t>
            </a:r>
            <a:endParaRPr lang="en-US" dirty="0"/>
          </a:p>
        </p:txBody>
      </p:sp>
      <p:sp>
        <p:nvSpPr>
          <p:cNvPr id="3" name="Content Placeholder 2"/>
          <p:cNvSpPr>
            <a:spLocks noGrp="1"/>
          </p:cNvSpPr>
          <p:nvPr>
            <p:ph idx="1"/>
          </p:nvPr>
        </p:nvSpPr>
        <p:spPr/>
        <p:txBody>
          <a:bodyPr/>
          <a:lstStyle/>
          <a:p>
            <a:r>
              <a:rPr lang="en-US" dirty="0" smtClean="0"/>
              <a:t>Temporal orientation relative to the quake</a:t>
            </a:r>
          </a:p>
          <a:p>
            <a:r>
              <a:rPr lang="en-US" dirty="0" smtClean="0"/>
              <a:t>Prioritization of spending</a:t>
            </a:r>
          </a:p>
          <a:p>
            <a:r>
              <a:rPr lang="en-US" dirty="0" smtClean="0"/>
              <a:t>Risk mitigation</a:t>
            </a:r>
          </a:p>
          <a:p>
            <a:r>
              <a:rPr lang="en-US" dirty="0" smtClean="0"/>
              <a:t>Identify likelihood of location at moment of quake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a:t>
            </a:r>
            <a:endParaRPr lang="en-US" dirty="0"/>
          </a:p>
        </p:txBody>
      </p:sp>
      <p:pic>
        <p:nvPicPr>
          <p:cNvPr id="4" name="Content Placeholder 3" descr="Unknown.png"/>
          <p:cNvPicPr>
            <a:picLocks noGrp="1" noChangeAspect="1"/>
          </p:cNvPicPr>
          <p:nvPr>
            <p:ph sz="half" idx="1"/>
          </p:nvPr>
        </p:nvPicPr>
        <p:blipFill>
          <a:blip r:embed="rId3"/>
          <a:srcRect t="-5290" b="-5290"/>
          <a:stretch>
            <a:fillRect/>
          </a:stretch>
        </p:blipFill>
        <p:spPr/>
      </p:pic>
      <p:sp>
        <p:nvSpPr>
          <p:cNvPr id="5" name="Content Placeholder 4"/>
          <p:cNvSpPr>
            <a:spLocks noGrp="1"/>
          </p:cNvSpPr>
          <p:nvPr>
            <p:ph sz="half" idx="2"/>
          </p:nvPr>
        </p:nvSpPr>
        <p:spPr/>
        <p:txBody>
          <a:bodyPr/>
          <a:lstStyle/>
          <a:p>
            <a:r>
              <a:rPr lang="en-US" dirty="0" smtClean="0"/>
              <a:t>Set priorities among a large set of factors</a:t>
            </a:r>
          </a:p>
          <a:p>
            <a:r>
              <a:rPr lang="en-US" dirty="0" smtClean="0"/>
              <a:t>See a solution that is good enough</a:t>
            </a:r>
          </a:p>
          <a:p>
            <a:r>
              <a:rPr lang="en-US" dirty="0" smtClean="0"/>
              <a:t>Not waste effort</a:t>
            </a:r>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matrices</a:t>
            </a:r>
            <a:endParaRPr lang="en-US" dirty="0"/>
          </a:p>
        </p:txBody>
      </p:sp>
      <p:pic>
        <p:nvPicPr>
          <p:cNvPr id="4" name="Content Placeholder 3" descr="Unknown-2.jpeg"/>
          <p:cNvPicPr>
            <a:picLocks noGrp="1" noChangeAspect="1"/>
          </p:cNvPicPr>
          <p:nvPr>
            <p:ph idx="1"/>
          </p:nvPr>
        </p:nvPicPr>
        <p:blipFill>
          <a:blip r:embed="rId3"/>
          <a:srcRect l="-22111" r="-22111"/>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you at Boom?</a:t>
            </a:r>
            <a:endParaRPr lang="en-US" dirty="0"/>
          </a:p>
        </p:txBody>
      </p:sp>
      <p:sp>
        <p:nvSpPr>
          <p:cNvPr id="3" name="Content Placeholder 2"/>
          <p:cNvSpPr>
            <a:spLocks noGrp="1"/>
          </p:cNvSpPr>
          <p:nvPr>
            <p:ph idx="1"/>
          </p:nvPr>
        </p:nvSpPr>
        <p:spPr/>
        <p:txBody>
          <a:bodyPr/>
          <a:lstStyle/>
          <a:p>
            <a:r>
              <a:rPr lang="en-US" dirty="0" smtClean="0"/>
              <a:t>Home 60%</a:t>
            </a:r>
          </a:p>
          <a:p>
            <a:r>
              <a:rPr lang="en-US" dirty="0" smtClean="0"/>
              <a:t>Work  15%</a:t>
            </a:r>
          </a:p>
          <a:p>
            <a:r>
              <a:rPr lang="en-US" dirty="0" smtClean="0"/>
              <a:t>Commuting 5%</a:t>
            </a:r>
          </a:p>
          <a:p>
            <a:r>
              <a:rPr lang="en-US" dirty="0" smtClean="0"/>
              <a:t>Restaurant, Class, “Out”</a:t>
            </a:r>
          </a:p>
          <a:p>
            <a:r>
              <a:rPr lang="en-US" dirty="0" smtClean="0"/>
              <a:t>Vacation or Business Travel </a:t>
            </a: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Quake</a:t>
            </a:r>
            <a:endParaRPr lang="en-US" dirty="0"/>
          </a:p>
        </p:txBody>
      </p:sp>
      <p:pic>
        <p:nvPicPr>
          <p:cNvPr id="7" name="Content Placeholder 6" descr="Unknown.jpeg"/>
          <p:cNvPicPr>
            <a:picLocks noGrp="1" noChangeAspect="1"/>
          </p:cNvPicPr>
          <p:nvPr>
            <p:ph idx="1"/>
          </p:nvPr>
        </p:nvPicPr>
        <p:blipFill>
          <a:blip r:embed="rId3"/>
          <a:srcRect l="-8339" r="-8339"/>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Emergency Plan</a:t>
            </a:r>
            <a:endParaRPr lang="en-US" dirty="0"/>
          </a:p>
        </p:txBody>
      </p:sp>
      <p:sp>
        <p:nvSpPr>
          <p:cNvPr id="3" name="Content Placeholder 2"/>
          <p:cNvSpPr>
            <a:spLocks noGrp="1"/>
          </p:cNvSpPr>
          <p:nvPr>
            <p:ph idx="1"/>
          </p:nvPr>
        </p:nvSpPr>
        <p:spPr/>
        <p:txBody>
          <a:bodyPr>
            <a:normAutofit fontScale="92500"/>
          </a:bodyPr>
          <a:lstStyle/>
          <a:p>
            <a:r>
              <a:rPr lang="en-US" dirty="0" smtClean="0"/>
              <a:t>Where are you at Boom?</a:t>
            </a:r>
          </a:p>
          <a:p>
            <a:r>
              <a:rPr lang="en-US" dirty="0" smtClean="0"/>
              <a:t>What do you have to do at boom for individual, family, neighborhood, community?</a:t>
            </a:r>
          </a:p>
          <a:p>
            <a:r>
              <a:rPr lang="en-US" dirty="0" smtClean="0"/>
              <a:t>What are your risks for each?</a:t>
            </a:r>
          </a:p>
          <a:p>
            <a:r>
              <a:rPr lang="en-US" dirty="0" smtClean="0"/>
              <a:t>What is your prioritized purchasing and training plan?</a:t>
            </a:r>
          </a:p>
          <a:p>
            <a:r>
              <a:rPr lang="en-US" dirty="0" smtClean="0"/>
              <a:t>What is your testing plan?</a:t>
            </a:r>
          </a:p>
          <a:p>
            <a:r>
              <a:rPr lang="en-US" dirty="0" smtClean="0"/>
              <a:t>Are you more ready today than you were a month ago? Quantify it.</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a:t>
            </a:r>
            <a:endParaRPr lang="en-US" dirty="0"/>
          </a:p>
        </p:txBody>
      </p:sp>
      <p:sp>
        <p:nvSpPr>
          <p:cNvPr id="3" name="Content Placeholder 2"/>
          <p:cNvSpPr>
            <a:spLocks noGrp="1"/>
          </p:cNvSpPr>
          <p:nvPr>
            <p:ph idx="1"/>
          </p:nvPr>
        </p:nvSpPr>
        <p:spPr/>
        <p:txBody>
          <a:bodyPr/>
          <a:lstStyle/>
          <a:p>
            <a:pPr>
              <a:buNone/>
            </a:pPr>
            <a:r>
              <a:rPr lang="en-US" sz="4000" dirty="0" smtClean="0"/>
              <a:t>                          Dual usage</a:t>
            </a:r>
          </a:p>
          <a:p>
            <a:pPr>
              <a:buNone/>
            </a:pPr>
            <a:r>
              <a:rPr lang="en-US" sz="4000" dirty="0" smtClean="0"/>
              <a:t>                     Living off the grid</a:t>
            </a:r>
          </a:p>
          <a:p>
            <a:pPr>
              <a:buNone/>
            </a:pPr>
            <a:r>
              <a:rPr lang="en-US" sz="4000" dirty="0" smtClean="0"/>
              <a:t>                            Foraging</a:t>
            </a:r>
            <a:endParaRPr lang="en-US" sz="40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Personal Preparedness</a:t>
            </a:r>
            <a:endParaRPr lang="en-US" dirty="0"/>
          </a:p>
        </p:txBody>
      </p:sp>
      <p:sp>
        <p:nvSpPr>
          <p:cNvPr id="3" name="Content Placeholder 2"/>
          <p:cNvSpPr>
            <a:spLocks noGrp="1"/>
          </p:cNvSpPr>
          <p:nvPr>
            <p:ph idx="1"/>
          </p:nvPr>
        </p:nvSpPr>
        <p:spPr/>
        <p:txBody>
          <a:bodyPr/>
          <a:lstStyle/>
          <a:p>
            <a:pPr>
              <a:buNone/>
            </a:pPr>
            <a:r>
              <a:rPr lang="en-US" dirty="0" smtClean="0"/>
              <a:t>Starts now</a:t>
            </a:r>
          </a:p>
          <a:p>
            <a:pPr>
              <a:buNone/>
            </a:pPr>
            <a:r>
              <a:rPr lang="en-US" dirty="0" smtClean="0"/>
              <a:t>The first thing right of boom</a:t>
            </a:r>
          </a:p>
          <a:p>
            <a:pPr>
              <a:buNone/>
            </a:pPr>
            <a:r>
              <a:rPr lang="en-US" dirty="0" smtClean="0"/>
              <a:t>All other preparedness depends on this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bedside 10</a:t>
            </a:r>
            <a:endParaRPr lang="en-US" dirty="0"/>
          </a:p>
        </p:txBody>
      </p:sp>
      <p:sp>
        <p:nvSpPr>
          <p:cNvPr id="3" name="Content Placeholder 2"/>
          <p:cNvSpPr>
            <a:spLocks noGrp="1"/>
          </p:cNvSpPr>
          <p:nvPr>
            <p:ph sz="half" idx="1"/>
          </p:nvPr>
        </p:nvSpPr>
        <p:spPr>
          <a:xfrm>
            <a:off x="1687608" y="1600200"/>
            <a:ext cx="2808191" cy="4525963"/>
          </a:xfrm>
        </p:spPr>
        <p:txBody>
          <a:bodyPr/>
          <a:lstStyle/>
          <a:p>
            <a:pPr>
              <a:buNone/>
            </a:pPr>
            <a:r>
              <a:rPr lang="en-US" dirty="0" smtClean="0"/>
              <a:t>Knife</a:t>
            </a:r>
          </a:p>
          <a:p>
            <a:pPr>
              <a:buNone/>
            </a:pPr>
            <a:r>
              <a:rPr lang="en-US" dirty="0" smtClean="0"/>
              <a:t>2 Lights</a:t>
            </a:r>
          </a:p>
          <a:p>
            <a:pPr>
              <a:buNone/>
            </a:pPr>
            <a:r>
              <a:rPr lang="en-US" dirty="0" smtClean="0"/>
              <a:t>Wallet</a:t>
            </a:r>
          </a:p>
          <a:p>
            <a:pPr>
              <a:buNone/>
            </a:pPr>
            <a:r>
              <a:rPr lang="en-US" dirty="0" smtClean="0"/>
              <a:t>Passport</a:t>
            </a:r>
          </a:p>
          <a:p>
            <a:pPr>
              <a:buNone/>
            </a:pPr>
            <a:r>
              <a:rPr lang="en-US" dirty="0" smtClean="0"/>
              <a:t>Cell phone </a:t>
            </a:r>
            <a:r>
              <a:rPr lang="en-US" dirty="0" err="1" smtClean="0"/>
              <a:t>w</a:t>
            </a:r>
            <a:r>
              <a:rPr lang="en-US" dirty="0" smtClean="0"/>
              <a:t>/charger</a:t>
            </a:r>
            <a:endParaRPr lang="en-US" dirty="0"/>
          </a:p>
        </p:txBody>
      </p:sp>
      <p:sp>
        <p:nvSpPr>
          <p:cNvPr id="4" name="Content Placeholder 3"/>
          <p:cNvSpPr>
            <a:spLocks noGrp="1"/>
          </p:cNvSpPr>
          <p:nvPr>
            <p:ph sz="half" idx="2"/>
          </p:nvPr>
        </p:nvSpPr>
        <p:spPr>
          <a:xfrm>
            <a:off x="5363588" y="1600200"/>
            <a:ext cx="3323211" cy="4525963"/>
          </a:xfrm>
        </p:spPr>
        <p:txBody>
          <a:bodyPr/>
          <a:lstStyle/>
          <a:p>
            <a:pPr>
              <a:buNone/>
            </a:pPr>
            <a:r>
              <a:rPr lang="en-US" dirty="0" smtClean="0"/>
              <a:t>Medications</a:t>
            </a:r>
          </a:p>
          <a:p>
            <a:pPr>
              <a:buNone/>
            </a:pPr>
            <a:r>
              <a:rPr lang="en-US" dirty="0" smtClean="0"/>
              <a:t>Glasses</a:t>
            </a:r>
          </a:p>
          <a:p>
            <a:pPr>
              <a:buNone/>
            </a:pPr>
            <a:r>
              <a:rPr lang="en-US" dirty="0" smtClean="0"/>
              <a:t>Machete</a:t>
            </a:r>
          </a:p>
          <a:p>
            <a:pPr>
              <a:buNone/>
            </a:pPr>
            <a:r>
              <a:rPr lang="en-US" dirty="0" smtClean="0"/>
              <a:t>Baseball Bat</a:t>
            </a:r>
          </a:p>
          <a:p>
            <a:pPr>
              <a:buNone/>
            </a:pPr>
            <a:r>
              <a:rPr lang="en-US" dirty="0" smtClean="0"/>
              <a:t>Whistle</a:t>
            </a:r>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Everyday Carry (EDC)</a:t>
            </a:r>
            <a:endParaRPr lang="en-US" dirty="0"/>
          </a:p>
        </p:txBody>
      </p:sp>
      <p:sp>
        <p:nvSpPr>
          <p:cNvPr id="6" name="Content Placeholder 5"/>
          <p:cNvSpPr>
            <a:spLocks noGrp="1"/>
          </p:cNvSpPr>
          <p:nvPr>
            <p:ph idx="1"/>
          </p:nvPr>
        </p:nvSpPr>
        <p:spPr>
          <a:xfrm>
            <a:off x="2840530" y="1600200"/>
            <a:ext cx="5846270" cy="4525963"/>
          </a:xfrm>
        </p:spPr>
        <p:txBody>
          <a:bodyPr/>
          <a:lstStyle/>
          <a:p>
            <a:pPr>
              <a:buNone/>
            </a:pPr>
            <a:r>
              <a:rPr lang="en-US" dirty="0" smtClean="0"/>
              <a:t>Knife</a:t>
            </a:r>
          </a:p>
          <a:p>
            <a:pPr>
              <a:buNone/>
            </a:pPr>
            <a:r>
              <a:rPr lang="en-US" dirty="0" smtClean="0"/>
              <a:t>Light</a:t>
            </a:r>
          </a:p>
          <a:p>
            <a:pPr>
              <a:buNone/>
            </a:pPr>
            <a:r>
              <a:rPr lang="en-US" dirty="0" smtClean="0"/>
              <a:t>Cell phone</a:t>
            </a:r>
          </a:p>
          <a:p>
            <a:pPr>
              <a:buNone/>
            </a:pPr>
            <a:r>
              <a:rPr lang="en-US" dirty="0" smtClean="0"/>
              <a:t>Pen</a:t>
            </a:r>
          </a:p>
          <a:p>
            <a:pPr>
              <a:buNone/>
            </a:pPr>
            <a:r>
              <a:rPr lang="en-US" dirty="0" smtClean="0"/>
              <a:t>Tools</a:t>
            </a:r>
            <a:endParaRPr lang="en-US" dirty="0"/>
          </a:p>
        </p:txBody>
      </p:sp>
      <p:sp>
        <p:nvSpPr>
          <p:cNvPr id="2" name="Footer Placeholder 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habits</a:t>
            </a:r>
            <a:endParaRPr lang="en-US" dirty="0"/>
          </a:p>
        </p:txBody>
      </p:sp>
      <p:sp>
        <p:nvSpPr>
          <p:cNvPr id="3" name="Content Placeholder 2"/>
          <p:cNvSpPr>
            <a:spLocks noGrp="1"/>
          </p:cNvSpPr>
          <p:nvPr>
            <p:ph idx="1"/>
          </p:nvPr>
        </p:nvSpPr>
        <p:spPr/>
        <p:txBody>
          <a:bodyPr/>
          <a:lstStyle/>
          <a:p>
            <a:pPr>
              <a:buNone/>
            </a:pPr>
            <a:r>
              <a:rPr lang="en-US" dirty="0" smtClean="0"/>
              <a:t>Never let the gas tank drop below 75%</a:t>
            </a:r>
          </a:p>
          <a:p>
            <a:pPr>
              <a:buNone/>
            </a:pPr>
            <a:r>
              <a:rPr lang="en-US" dirty="0" smtClean="0"/>
              <a:t>Never go to sleep without charging your phone</a:t>
            </a:r>
          </a:p>
          <a:p>
            <a:pPr>
              <a:buNone/>
            </a:pPr>
            <a:r>
              <a:rPr lang="en-US" dirty="0" smtClean="0"/>
              <a:t>Never enter a room or building without considering egress and construction</a:t>
            </a:r>
          </a:p>
          <a:p>
            <a:pPr>
              <a:buNone/>
            </a:pPr>
            <a:r>
              <a:rPr lang="en-US" dirty="0" smtClean="0"/>
              <a:t>Never fail to  replace anything you borrow from your kits before you go to bed</a:t>
            </a:r>
          </a:p>
          <a:p>
            <a:pPr>
              <a:buNone/>
            </a:pPr>
            <a:r>
              <a:rPr lang="en-US" dirty="0" smtClean="0"/>
              <a:t>Rotate food and water through usage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bed box</a:t>
            </a:r>
            <a:endParaRPr lang="en-US" dirty="0"/>
          </a:p>
        </p:txBody>
      </p:sp>
      <p:sp>
        <p:nvSpPr>
          <p:cNvPr id="4" name="Content Placeholder 3"/>
          <p:cNvSpPr>
            <a:spLocks noGrp="1"/>
          </p:cNvSpPr>
          <p:nvPr>
            <p:ph sz="half" idx="1"/>
          </p:nvPr>
        </p:nvSpPr>
        <p:spPr/>
        <p:txBody>
          <a:bodyPr>
            <a:normAutofit/>
          </a:bodyPr>
          <a:lstStyle/>
          <a:p>
            <a:r>
              <a:rPr lang="en-US" dirty="0" smtClean="0"/>
              <a:t>Boots</a:t>
            </a:r>
          </a:p>
          <a:p>
            <a:r>
              <a:rPr lang="en-US" dirty="0" smtClean="0"/>
              <a:t>Helmet &amp; Lamp</a:t>
            </a:r>
          </a:p>
          <a:p>
            <a:r>
              <a:rPr lang="en-US" dirty="0" smtClean="0"/>
              <a:t>Gloves</a:t>
            </a:r>
          </a:p>
          <a:p>
            <a:r>
              <a:rPr lang="en-US" dirty="0" smtClean="0"/>
              <a:t>Long Underwear</a:t>
            </a:r>
          </a:p>
          <a:p>
            <a:r>
              <a:rPr lang="en-US" dirty="0" smtClean="0"/>
              <a:t>Pants</a:t>
            </a:r>
          </a:p>
          <a:p>
            <a:r>
              <a:rPr lang="en-US" dirty="0" smtClean="0"/>
              <a:t>Heavy Socks</a:t>
            </a:r>
          </a:p>
          <a:p>
            <a:r>
              <a:rPr lang="en-US" dirty="0" smtClean="0"/>
              <a:t>Rain Jacket</a:t>
            </a:r>
          </a:p>
          <a:p>
            <a:r>
              <a:rPr lang="en-US" dirty="0" smtClean="0"/>
              <a:t>Fleece</a:t>
            </a:r>
          </a:p>
          <a:p>
            <a:endParaRPr lang="en-US" dirty="0" smtClean="0"/>
          </a:p>
          <a:p>
            <a:endParaRPr lang="en-US" dirty="0" smtClean="0"/>
          </a:p>
          <a:p>
            <a:endParaRPr lang="en-US" dirty="0"/>
          </a:p>
        </p:txBody>
      </p:sp>
      <p:sp>
        <p:nvSpPr>
          <p:cNvPr id="5" name="Content Placeholder 4"/>
          <p:cNvSpPr>
            <a:spLocks noGrp="1"/>
          </p:cNvSpPr>
          <p:nvPr>
            <p:ph sz="half" idx="2"/>
          </p:nvPr>
        </p:nvSpPr>
        <p:spPr/>
        <p:txBody>
          <a:bodyPr>
            <a:normAutofit/>
          </a:bodyPr>
          <a:lstStyle/>
          <a:p>
            <a:r>
              <a:rPr lang="en-US" dirty="0" smtClean="0"/>
              <a:t>Lights</a:t>
            </a:r>
          </a:p>
          <a:p>
            <a:r>
              <a:rPr lang="en-US" dirty="0" smtClean="0"/>
              <a:t>Water Bottle</a:t>
            </a:r>
          </a:p>
          <a:p>
            <a:r>
              <a:rPr lang="en-US" dirty="0" smtClean="0"/>
              <a:t>Sign</a:t>
            </a:r>
          </a:p>
          <a:p>
            <a:r>
              <a:rPr lang="en-US" dirty="0" smtClean="0"/>
              <a:t>FRS Radios</a:t>
            </a:r>
          </a:p>
          <a:p>
            <a:r>
              <a:rPr lang="en-US" dirty="0" smtClean="0"/>
              <a:t>Safety Glasses </a:t>
            </a:r>
          </a:p>
          <a:p>
            <a:r>
              <a:rPr lang="en-US" dirty="0" err="1" smtClean="0"/>
              <a:t>Nitrile</a:t>
            </a:r>
            <a:r>
              <a:rPr lang="en-US" dirty="0" smtClean="0"/>
              <a:t> Gloves</a:t>
            </a:r>
          </a:p>
          <a:p>
            <a:r>
              <a:rPr lang="en-US" dirty="0" smtClean="0"/>
              <a:t>Neck Cover</a:t>
            </a:r>
          </a:p>
          <a:p>
            <a:r>
              <a:rPr lang="en-US" dirty="0" smtClean="0"/>
              <a:t>Gas Shutoff</a:t>
            </a:r>
          </a:p>
          <a:p>
            <a:endParaRPr lang="en-US" dirty="0" smtClean="0"/>
          </a:p>
          <a:p>
            <a:endParaRPr lang="en-US" dirty="0" smtClean="0"/>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t>
            </a:r>
            <a:r>
              <a:rPr lang="en-US" dirty="0" err="1" smtClean="0"/>
              <a:t>car(s</a:t>
            </a:r>
            <a:r>
              <a:rPr lang="en-US" dirty="0" smtClean="0"/>
              <a:t>)</a:t>
            </a:r>
            <a:endParaRPr lang="en-US" dirty="0"/>
          </a:p>
        </p:txBody>
      </p:sp>
      <p:sp>
        <p:nvSpPr>
          <p:cNvPr id="3" name="Content Placeholder 2"/>
          <p:cNvSpPr>
            <a:spLocks noGrp="1"/>
          </p:cNvSpPr>
          <p:nvPr>
            <p:ph idx="1"/>
          </p:nvPr>
        </p:nvSpPr>
        <p:spPr/>
        <p:txBody>
          <a:bodyPr/>
          <a:lstStyle/>
          <a:p>
            <a:r>
              <a:rPr lang="en-US" dirty="0" smtClean="0"/>
              <a:t>Go Bag</a:t>
            </a:r>
          </a:p>
          <a:p>
            <a:r>
              <a:rPr lang="en-US" dirty="0" smtClean="0"/>
              <a:t>CERT Pack</a:t>
            </a:r>
          </a:p>
          <a:p>
            <a:r>
              <a:rPr lang="en-US" dirty="0" smtClean="0"/>
              <a:t>Radios</a:t>
            </a:r>
          </a:p>
          <a:p>
            <a:r>
              <a:rPr lang="en-US" dirty="0" smtClean="0"/>
              <a:t>Sleeping Bags &amp; Pads</a:t>
            </a:r>
          </a:p>
          <a:p>
            <a:r>
              <a:rPr lang="en-US" dirty="0" smtClean="0"/>
              <a:t>Toilet paper</a:t>
            </a:r>
          </a:p>
          <a:p>
            <a:r>
              <a:rPr lang="en-US" dirty="0" smtClean="0"/>
              <a:t>3 meals, 4 quarts water</a:t>
            </a:r>
          </a:p>
          <a:p>
            <a:r>
              <a:rPr lang="en-US" dirty="0" smtClean="0"/>
              <a:t>Warm jacket</a:t>
            </a:r>
          </a:p>
          <a:p>
            <a:r>
              <a:rPr lang="en-US" dirty="0" smtClean="0"/>
              <a:t>Maps/Thomas Guide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Go-Bag</a:t>
            </a:r>
            <a:endParaRPr lang="en-US" dirty="0"/>
          </a:p>
        </p:txBody>
      </p:sp>
      <p:sp>
        <p:nvSpPr>
          <p:cNvPr id="4" name="Content Placeholder 3"/>
          <p:cNvSpPr>
            <a:spLocks noGrp="1"/>
          </p:cNvSpPr>
          <p:nvPr>
            <p:ph sz="half" idx="1"/>
          </p:nvPr>
        </p:nvSpPr>
        <p:spPr>
          <a:xfrm>
            <a:off x="609600" y="1600200"/>
            <a:ext cx="4038600" cy="4525963"/>
          </a:xfrm>
        </p:spPr>
        <p:txBody>
          <a:bodyPr>
            <a:normAutofit fontScale="55000" lnSpcReduction="20000"/>
          </a:bodyPr>
          <a:lstStyle/>
          <a:p>
            <a:pPr>
              <a:buNone/>
            </a:pPr>
            <a:r>
              <a:rPr lang="en-US" dirty="0" smtClean="0"/>
              <a:t>3 changes of clothes and underclothes</a:t>
            </a:r>
          </a:p>
          <a:p>
            <a:pPr>
              <a:buNone/>
            </a:pPr>
            <a:r>
              <a:rPr lang="en-US" dirty="0" err="1" smtClean="0"/>
              <a:t>Tolietries</a:t>
            </a:r>
            <a:endParaRPr lang="en-US" dirty="0" smtClean="0"/>
          </a:p>
          <a:p>
            <a:pPr>
              <a:buNone/>
            </a:pPr>
            <a:r>
              <a:rPr lang="en-US" dirty="0" smtClean="0"/>
              <a:t>Medications</a:t>
            </a:r>
          </a:p>
          <a:p>
            <a:pPr>
              <a:buNone/>
            </a:pPr>
            <a:r>
              <a:rPr lang="en-US" dirty="0" smtClean="0"/>
              <a:t>Glasses</a:t>
            </a:r>
          </a:p>
          <a:p>
            <a:pPr>
              <a:buNone/>
            </a:pPr>
            <a:r>
              <a:rPr lang="en-US" dirty="0" smtClean="0"/>
              <a:t>Electronics and Chargers</a:t>
            </a:r>
          </a:p>
          <a:p>
            <a:pPr>
              <a:buNone/>
            </a:pPr>
            <a:r>
              <a:rPr lang="en-US" dirty="0" smtClean="0"/>
              <a:t>Boots</a:t>
            </a:r>
          </a:p>
          <a:p>
            <a:pPr>
              <a:buNone/>
            </a:pPr>
            <a:r>
              <a:rPr lang="en-US" dirty="0" smtClean="0"/>
              <a:t>Athletics shoes</a:t>
            </a:r>
          </a:p>
          <a:p>
            <a:pPr>
              <a:buNone/>
            </a:pPr>
            <a:r>
              <a:rPr lang="en-US" dirty="0" smtClean="0"/>
              <a:t>Socks</a:t>
            </a:r>
          </a:p>
          <a:p>
            <a:pPr>
              <a:buNone/>
            </a:pPr>
            <a:r>
              <a:rPr lang="en-US" dirty="0" smtClean="0"/>
              <a:t>2 Flashlights and batteries</a:t>
            </a:r>
          </a:p>
          <a:p>
            <a:pPr>
              <a:buNone/>
            </a:pPr>
            <a:r>
              <a:rPr lang="en-US" dirty="0" smtClean="0"/>
              <a:t>Iodine Tablets</a:t>
            </a:r>
          </a:p>
          <a:p>
            <a:pPr>
              <a:buNone/>
            </a:pPr>
            <a:r>
              <a:rPr lang="en-US" dirty="0" smtClean="0"/>
              <a:t>4 Energy bars</a:t>
            </a:r>
          </a:p>
          <a:p>
            <a:pPr>
              <a:buNone/>
            </a:pPr>
            <a:r>
              <a:rPr lang="en-US" dirty="0" smtClean="0"/>
              <a:t>Blanket</a:t>
            </a:r>
          </a:p>
          <a:p>
            <a:pPr>
              <a:buNone/>
            </a:pPr>
            <a:r>
              <a:rPr lang="en-US" dirty="0" smtClean="0"/>
              <a:t>Important papers</a:t>
            </a:r>
          </a:p>
          <a:p>
            <a:pPr>
              <a:buNone/>
            </a:pPr>
            <a:r>
              <a:rPr lang="en-US" dirty="0" smtClean="0"/>
              <a:t>Hat</a:t>
            </a:r>
          </a:p>
          <a:p>
            <a:pPr>
              <a:buNone/>
            </a:pPr>
            <a:r>
              <a:rPr lang="en-US" dirty="0" smtClean="0"/>
              <a:t>The Bag</a:t>
            </a:r>
            <a:endParaRPr lang="en-US" dirty="0"/>
          </a:p>
        </p:txBody>
      </p:sp>
      <p:sp>
        <p:nvSpPr>
          <p:cNvPr id="5" name="Content Placeholder 4"/>
          <p:cNvSpPr>
            <a:spLocks noGrp="1"/>
          </p:cNvSpPr>
          <p:nvPr>
            <p:ph sz="half" idx="2"/>
          </p:nvPr>
        </p:nvSpPr>
        <p:spPr/>
        <p:txBody>
          <a:bodyPr>
            <a:normAutofit fontScale="55000" lnSpcReduction="20000"/>
          </a:bodyPr>
          <a:lstStyle/>
          <a:p>
            <a:pPr>
              <a:buNone/>
            </a:pPr>
            <a:r>
              <a:rPr lang="en-US" dirty="0" smtClean="0"/>
              <a:t>Reading</a:t>
            </a:r>
          </a:p>
          <a:p>
            <a:pPr>
              <a:buNone/>
            </a:pPr>
            <a:r>
              <a:rPr lang="en-US" dirty="0" smtClean="0"/>
              <a:t>Sunglasses</a:t>
            </a:r>
          </a:p>
          <a:p>
            <a:pPr>
              <a:buNone/>
            </a:pPr>
            <a:r>
              <a:rPr lang="en-US" dirty="0" smtClean="0"/>
              <a:t>Hand Crank NOAA radio</a:t>
            </a:r>
          </a:p>
          <a:p>
            <a:pPr>
              <a:buNone/>
            </a:pPr>
            <a:r>
              <a:rPr lang="en-US" dirty="0" smtClean="0"/>
              <a:t>Rain Jacket</a:t>
            </a:r>
          </a:p>
          <a:p>
            <a:pPr>
              <a:buNone/>
            </a:pPr>
            <a:r>
              <a:rPr lang="en-US" dirty="0" smtClean="0"/>
              <a:t>Fleece</a:t>
            </a:r>
          </a:p>
          <a:p>
            <a:pPr>
              <a:buNone/>
            </a:pPr>
            <a:r>
              <a:rPr lang="en-US" dirty="0" smtClean="0"/>
              <a:t>Water Bottle</a:t>
            </a:r>
          </a:p>
          <a:p>
            <a:pPr>
              <a:buNone/>
            </a:pPr>
            <a:r>
              <a:rPr lang="en-US" dirty="0" smtClean="0"/>
              <a:t>Water Filter</a:t>
            </a:r>
          </a:p>
          <a:p>
            <a:pPr>
              <a:buNone/>
            </a:pPr>
            <a:r>
              <a:rPr lang="en-US" dirty="0" smtClean="0"/>
              <a:t>Moist </a:t>
            </a:r>
            <a:r>
              <a:rPr lang="en-US" dirty="0" err="1" smtClean="0"/>
              <a:t>Towelettes</a:t>
            </a:r>
            <a:endParaRPr lang="en-US" dirty="0" smtClean="0"/>
          </a:p>
          <a:p>
            <a:pPr>
              <a:buNone/>
            </a:pPr>
            <a:r>
              <a:rPr lang="en-US" dirty="0" smtClean="0"/>
              <a:t>Plastic Trash Bags</a:t>
            </a:r>
          </a:p>
          <a:p>
            <a:pPr>
              <a:buNone/>
            </a:pPr>
            <a:r>
              <a:rPr lang="en-US" dirty="0" smtClean="0"/>
              <a:t>Dust Mask</a:t>
            </a:r>
          </a:p>
          <a:p>
            <a:pPr>
              <a:buNone/>
            </a:pPr>
            <a:r>
              <a:rPr lang="en-US" dirty="0" smtClean="0"/>
              <a:t>First Aid Kit</a:t>
            </a:r>
          </a:p>
          <a:p>
            <a:pPr>
              <a:buNone/>
            </a:pPr>
            <a:r>
              <a:rPr lang="en-US" dirty="0" smtClean="0"/>
              <a:t>Whistle</a:t>
            </a:r>
          </a:p>
          <a:p>
            <a:pPr>
              <a:buNone/>
            </a:pPr>
            <a:r>
              <a:rPr lang="en-US" dirty="0" smtClean="0"/>
              <a:t>Can Opener</a:t>
            </a:r>
          </a:p>
          <a:p>
            <a:pPr>
              <a:buNone/>
            </a:pPr>
            <a:r>
              <a:rPr lang="en-US" dirty="0" smtClean="0"/>
              <a:t>Cash</a:t>
            </a:r>
          </a:p>
          <a:p>
            <a:pPr>
              <a:buNone/>
            </a:pPr>
            <a:r>
              <a:rPr lang="en-US" dirty="0" err="1" smtClean="0"/>
              <a:t>LeathermanTool</a:t>
            </a:r>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Where is the point of safety?</a:t>
            </a:r>
          </a:p>
          <a:p>
            <a:r>
              <a:rPr lang="en-US" dirty="0" smtClean="0"/>
              <a:t>Do you need to get out of the building after boom?</a:t>
            </a:r>
          </a:p>
          <a:p>
            <a:r>
              <a:rPr lang="en-US" dirty="0" smtClean="0"/>
              <a:t>Is there a shelter?</a:t>
            </a:r>
          </a:p>
          <a:p>
            <a:r>
              <a:rPr lang="en-US" dirty="0" smtClean="0"/>
              <a:t>Are you on your own or part of a team organized by your employer?</a:t>
            </a:r>
          </a:p>
          <a:p>
            <a:r>
              <a:rPr lang="en-US" dirty="0" smtClean="0"/>
              <a:t>Can you go home?</a:t>
            </a:r>
          </a:p>
          <a:p>
            <a:r>
              <a:rPr lang="en-US" dirty="0" smtClean="0"/>
              <a:t>Can you see your Emergency Plan on an electronic device?</a:t>
            </a:r>
          </a:p>
          <a:p>
            <a:r>
              <a:rPr lang="en-US" dirty="0" smtClean="0"/>
              <a:t>Can you begin to implement, or is getting home your priority?</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 to California</a:t>
            </a:r>
            <a:endParaRPr lang="en-US" dirty="0"/>
          </a:p>
        </p:txBody>
      </p:sp>
      <p:pic>
        <p:nvPicPr>
          <p:cNvPr id="4" name="Content Placeholder 3" descr="hqdefault.jpg"/>
          <p:cNvPicPr>
            <a:picLocks noGrp="1" noChangeAspect="1"/>
          </p:cNvPicPr>
          <p:nvPr>
            <p:ph idx="1"/>
          </p:nvPr>
        </p:nvPicPr>
        <p:blipFill>
          <a:blip r:embed="rId3"/>
          <a:srcRect l="-13750" r="-13750"/>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r>
              <a:rPr lang="en-US" dirty="0" smtClean="0"/>
              <a:t>First Aid/CPR</a:t>
            </a:r>
          </a:p>
          <a:p>
            <a:r>
              <a:rPr lang="en-US" dirty="0" smtClean="0"/>
              <a:t>CERT</a:t>
            </a:r>
          </a:p>
          <a:p>
            <a:r>
              <a:rPr lang="en-US" dirty="0" smtClean="0"/>
              <a:t>Amateur Radio license and ARES courses</a:t>
            </a:r>
          </a:p>
          <a:p>
            <a:r>
              <a:rPr lang="en-US" dirty="0" smtClean="0"/>
              <a:t>FEMA courses</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individually</a:t>
            </a:r>
            <a:endParaRPr lang="en-US" dirty="0"/>
          </a:p>
        </p:txBody>
      </p:sp>
      <p:sp>
        <p:nvSpPr>
          <p:cNvPr id="3" name="Content Placeholder 2"/>
          <p:cNvSpPr>
            <a:spLocks noGrp="1"/>
          </p:cNvSpPr>
          <p:nvPr>
            <p:ph idx="1"/>
          </p:nvPr>
        </p:nvSpPr>
        <p:spPr/>
        <p:txBody>
          <a:bodyPr>
            <a:normAutofit lnSpcReduction="10000"/>
          </a:bodyPr>
          <a:lstStyle/>
          <a:p>
            <a:r>
              <a:rPr lang="en-US" dirty="0" smtClean="0"/>
              <a:t>Denial-Deliberation-Decision</a:t>
            </a:r>
          </a:p>
          <a:p>
            <a:r>
              <a:rPr lang="en-US" dirty="0" smtClean="0"/>
              <a:t>Duck, Cover, and Hold</a:t>
            </a:r>
          </a:p>
          <a:p>
            <a:r>
              <a:rPr lang="en-US" dirty="0" smtClean="0"/>
              <a:t>Self Assessment-treat injuries</a:t>
            </a:r>
          </a:p>
          <a:p>
            <a:r>
              <a:rPr lang="en-US" dirty="0" smtClean="0"/>
              <a:t>Visual check of surrounding area and structure</a:t>
            </a:r>
          </a:p>
          <a:p>
            <a:r>
              <a:rPr lang="en-US" dirty="0" smtClean="0"/>
              <a:t>Look for interior lights, exterior lights, glare from fire</a:t>
            </a:r>
          </a:p>
          <a:p>
            <a:r>
              <a:rPr lang="en-US" dirty="0" smtClean="0"/>
              <a:t>Listen for human noises, structural noises</a:t>
            </a:r>
          </a:p>
          <a:p>
            <a:r>
              <a:rPr lang="en-US" dirty="0" smtClean="0"/>
              <a:t>Find the bedside ten</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risks and mitigations</a:t>
            </a:r>
            <a:endParaRPr lang="en-US" dirty="0"/>
          </a:p>
        </p:txBody>
      </p:sp>
      <p:sp>
        <p:nvSpPr>
          <p:cNvPr id="3" name="Content Placeholder 2"/>
          <p:cNvSpPr>
            <a:spLocks noGrp="1"/>
          </p:cNvSpPr>
          <p:nvPr>
            <p:ph idx="1"/>
          </p:nvPr>
        </p:nvSpPr>
        <p:spPr/>
        <p:txBody>
          <a:bodyPr/>
          <a:lstStyle/>
          <a:p>
            <a:r>
              <a:rPr lang="en-US" dirty="0" smtClean="0"/>
              <a:t>Training in medical and CERT nonexistent</a:t>
            </a:r>
          </a:p>
          <a:p>
            <a:r>
              <a:rPr lang="en-US" dirty="0" smtClean="0"/>
              <a:t> Pack Go-Bag, EDC, Bedside 10, Bed Box don’t have them</a:t>
            </a:r>
          </a:p>
          <a:p>
            <a:r>
              <a:rPr lang="en-US" dirty="0" smtClean="0"/>
              <a:t>Figure out what to do at work at boom-no idea</a:t>
            </a:r>
          </a:p>
          <a:p>
            <a:r>
              <a:rPr lang="en-US" dirty="0" smtClean="0"/>
              <a:t>Need to practice immediate reaction and thought process-never done that</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Family Preparedness</a:t>
            </a:r>
            <a:endParaRPr lang="en-US" dirty="0"/>
          </a:p>
        </p:txBody>
      </p:sp>
      <p:sp>
        <p:nvSpPr>
          <p:cNvPr id="3" name="Content Placeholder 2"/>
          <p:cNvSpPr>
            <a:spLocks noGrp="1"/>
          </p:cNvSpPr>
          <p:nvPr>
            <p:ph idx="1"/>
          </p:nvPr>
        </p:nvSpPr>
        <p:spPr/>
        <p:txBody>
          <a:bodyPr/>
          <a:lstStyle/>
          <a:p>
            <a:r>
              <a:rPr lang="en-US" dirty="0" smtClean="0"/>
              <a:t>When-as soon as your individual safety is taken care of, and probably as soon as you are all reunited.</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do-2</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The Picnic </a:t>
            </a:r>
            <a:r>
              <a:rPr lang="en-US" dirty="0" smtClean="0"/>
              <a:t>(3-5 days) Rally; find your way together, preferably at home. Assess your survival plan and prepare to execute it. Look at weakest links (water? food? money) and mitigate. Care for animals. Test generator and establish electrical power-on periods. Try to establish situational awareness of roads, credit and cash machine, retail stores, damage to infrastructure. Eat leftovers, contents of refrigerator, thawing freezer food.</a:t>
            </a:r>
          </a:p>
          <a:p>
            <a:pPr>
              <a:buNone/>
            </a:pPr>
            <a:endParaRPr lang="en-US" dirty="0" smtClean="0"/>
          </a:p>
          <a:p>
            <a:pPr>
              <a:buNone/>
            </a:pPr>
            <a:r>
              <a:rPr lang="en-US" b="1" dirty="0" smtClean="0"/>
              <a:t>The Campout </a:t>
            </a:r>
            <a:r>
              <a:rPr lang="en-US" dirty="0" smtClean="0"/>
              <a:t>(2-4 months) Establish routines for eating, drinking, cooking, cleaning, hygiene, defense, and electricity. Start the Map Your Neighborhood response once your family is taken care of. Evaluate the option of leaving.</a:t>
            </a: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Rally points and notification plans</a:t>
            </a:r>
            <a:endParaRPr lang="en-US" dirty="0"/>
          </a:p>
        </p:txBody>
      </p:sp>
      <p:sp>
        <p:nvSpPr>
          <p:cNvPr id="3" name="Content Placeholder 2"/>
          <p:cNvSpPr>
            <a:spLocks noGrp="1"/>
          </p:cNvSpPr>
          <p:nvPr>
            <p:ph idx="1"/>
          </p:nvPr>
        </p:nvSpPr>
        <p:spPr/>
        <p:txBody>
          <a:bodyPr>
            <a:normAutofit/>
          </a:bodyPr>
          <a:lstStyle/>
          <a:p>
            <a:r>
              <a:rPr lang="en-US" dirty="0" smtClean="0"/>
              <a:t>Assume no phones-establish rally points, one at home, one elsewhere</a:t>
            </a:r>
          </a:p>
          <a:p>
            <a:r>
              <a:rPr lang="en-US" dirty="0" smtClean="0"/>
              <a:t>Send a text message of where you are and what your conditions is immediately after the quake</a:t>
            </a:r>
          </a:p>
          <a:p>
            <a:r>
              <a:rPr lang="en-US" dirty="0" smtClean="0"/>
              <a:t>Call or text your out-of-area/state contact as a virtual rally</a:t>
            </a:r>
          </a:p>
          <a:p>
            <a:r>
              <a:rPr lang="en-US" dirty="0" smtClean="0"/>
              <a:t>Make sure you tell the others what you plan to do</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a:t>
            </a:r>
            <a:endParaRPr lang="en-US" dirty="0"/>
          </a:p>
        </p:txBody>
      </p:sp>
      <p:sp>
        <p:nvSpPr>
          <p:cNvPr id="3" name="Content Placeholder 2"/>
          <p:cNvSpPr>
            <a:spLocks noGrp="1"/>
          </p:cNvSpPr>
          <p:nvPr>
            <p:ph idx="1"/>
          </p:nvPr>
        </p:nvSpPr>
        <p:spPr/>
        <p:txBody>
          <a:bodyPr/>
          <a:lstStyle/>
          <a:p>
            <a:r>
              <a:rPr lang="en-US" dirty="0" smtClean="0"/>
              <a:t>1 gallon/day per person (CDC)</a:t>
            </a:r>
          </a:p>
          <a:p>
            <a:r>
              <a:rPr lang="en-US" dirty="0" smtClean="0"/>
              <a:t>15 liters/day per person (WHO)</a:t>
            </a:r>
          </a:p>
          <a:p>
            <a:r>
              <a:rPr lang="en-US" dirty="0" smtClean="0"/>
              <a:t>4 months/3 people=360 gallons</a:t>
            </a:r>
          </a:p>
          <a:p>
            <a:r>
              <a:rPr lang="en-US" dirty="0" smtClean="0"/>
              <a:t>Rationing could reduce this 30%</a:t>
            </a:r>
          </a:p>
          <a:p>
            <a:r>
              <a:rPr lang="en-US" dirty="0" smtClean="0"/>
              <a:t>This determines how long the campout lasts, period</a:t>
            </a:r>
          </a:p>
          <a:p>
            <a:r>
              <a:rPr lang="en-US" dirty="0" smtClean="0"/>
              <a:t>You have to save bottled water or water in disinfected large containers</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Purifying water is all bad choices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Activated charcoal filtration: won’t get all pathogens</a:t>
            </a:r>
          </a:p>
          <a:p>
            <a:r>
              <a:rPr lang="en-US" dirty="0" smtClean="0"/>
              <a:t>Boiling: use fuel; boil for one full minute of roiling</a:t>
            </a:r>
          </a:p>
          <a:p>
            <a:r>
              <a:rPr lang="en-US" dirty="0" smtClean="0"/>
              <a:t>Chemical tablets: expensive and taste bad</a:t>
            </a:r>
          </a:p>
          <a:p>
            <a:r>
              <a:rPr lang="en-US" dirty="0" smtClean="0"/>
              <a:t>In a pinch, 2 drops of bleach per quart</a:t>
            </a:r>
          </a:p>
          <a:p>
            <a:r>
              <a:rPr lang="en-US" dirty="0" smtClean="0"/>
              <a:t>Trying to separate potable from non-potable is not practical</a:t>
            </a:r>
          </a:p>
          <a:p>
            <a:r>
              <a:rPr lang="en-US" dirty="0" smtClean="0"/>
              <a:t>A rainwater catchment system for roof downspouts is a good way to get a lot of water in the the Northwest; but only practical if you have enough fuel for constant boiling</a:t>
            </a:r>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2800 calories men</a:t>
            </a:r>
          </a:p>
          <a:p>
            <a:r>
              <a:rPr lang="en-US" dirty="0" smtClean="0"/>
              <a:t>2200 calories women</a:t>
            </a:r>
          </a:p>
          <a:p>
            <a:r>
              <a:rPr lang="en-US" dirty="0" smtClean="0"/>
              <a:t>1400 calories children under 13</a:t>
            </a:r>
          </a:p>
          <a:p>
            <a:r>
              <a:rPr lang="en-US" dirty="0" smtClean="0"/>
              <a:t>50-30-20 Carbohydrates-Protein-Fats</a:t>
            </a:r>
          </a:p>
          <a:p>
            <a:r>
              <a:rPr lang="en-US" dirty="0" smtClean="0"/>
              <a:t>Canned Meat-Beans-Fish every day</a:t>
            </a:r>
          </a:p>
          <a:p>
            <a:r>
              <a:rPr lang="en-US" dirty="0" smtClean="0"/>
              <a:t>120 days equals approximately 600-700 cans of food</a:t>
            </a:r>
          </a:p>
          <a:p>
            <a:r>
              <a:rPr lang="en-US" dirty="0" smtClean="0"/>
              <a:t>On the picnic, eat leftovers, refrigerated food, frozen food as it thaws; stretch this as long as possible; it doesn’t come out of your long term stash</a:t>
            </a:r>
          </a:p>
          <a:p>
            <a:r>
              <a:rPr lang="en-US" dirty="0" smtClean="0"/>
              <a:t>Most of us can afford to eat slightly too few calories for two weeks to get the weight loss benefit, so long as the balance and vitamin content are maintained. After that, weigh yourselves once a week to track weight loss and reestablish caloric steady state.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the Signs of Malnutrition</a:t>
            </a:r>
            <a:endParaRPr lang="en-US" dirty="0"/>
          </a:p>
        </p:txBody>
      </p:sp>
      <p:sp>
        <p:nvSpPr>
          <p:cNvPr id="3" name="Content Placeholder 2"/>
          <p:cNvSpPr>
            <a:spLocks noGrp="1"/>
          </p:cNvSpPr>
          <p:nvPr>
            <p:ph idx="1"/>
          </p:nvPr>
        </p:nvSpPr>
        <p:spPr/>
        <p:txBody>
          <a:bodyPr/>
          <a:lstStyle/>
          <a:p>
            <a:r>
              <a:rPr lang="en-US" dirty="0" smtClean="0"/>
              <a:t>Listlessness or depression</a:t>
            </a:r>
          </a:p>
          <a:p>
            <a:r>
              <a:rPr lang="en-US" dirty="0" err="1" smtClean="0"/>
              <a:t>Ketones</a:t>
            </a:r>
            <a:r>
              <a:rPr lang="en-US" dirty="0" smtClean="0"/>
              <a:t> on breath</a:t>
            </a:r>
          </a:p>
          <a:p>
            <a:r>
              <a:rPr lang="en-US" dirty="0" smtClean="0"/>
              <a:t>Skin color change</a:t>
            </a:r>
          </a:p>
          <a:p>
            <a:r>
              <a:rPr lang="en-US" dirty="0" smtClean="0"/>
              <a:t>Infections more frequent and heal slowly</a:t>
            </a:r>
          </a:p>
          <a:p>
            <a:r>
              <a:rPr lang="en-US" dirty="0" smtClean="0"/>
              <a:t>Difficulty concentrating</a:t>
            </a:r>
          </a:p>
          <a:p>
            <a:r>
              <a:rPr lang="en-US" dirty="0" smtClean="0"/>
              <a:t>Difficulty keeping warm</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acceleration</a:t>
            </a:r>
            <a:endParaRPr lang="en-US" dirty="0"/>
          </a:p>
        </p:txBody>
      </p:sp>
      <p:pic>
        <p:nvPicPr>
          <p:cNvPr id="4" name="Content Placeholder 3" descr="Windows-Live-Writer-972c4377aa12_13C52-image_2.png"/>
          <p:cNvPicPr>
            <a:picLocks noGrp="1" noChangeAspect="1"/>
          </p:cNvPicPr>
          <p:nvPr>
            <p:ph idx="1"/>
          </p:nvPr>
        </p:nvPicPr>
        <p:blipFill>
          <a:blip r:embed="rId3"/>
          <a:srcRect l="-13790" r="-13790"/>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treatment</a:t>
            </a:r>
            <a:endParaRPr lang="en-US" dirty="0"/>
          </a:p>
        </p:txBody>
      </p:sp>
      <p:sp>
        <p:nvSpPr>
          <p:cNvPr id="3" name="Content Placeholder 2"/>
          <p:cNvSpPr>
            <a:spLocks noGrp="1"/>
          </p:cNvSpPr>
          <p:nvPr>
            <p:ph idx="1"/>
          </p:nvPr>
        </p:nvSpPr>
        <p:spPr/>
        <p:txBody>
          <a:bodyPr>
            <a:normAutofit lnSpcReduction="10000"/>
          </a:bodyPr>
          <a:lstStyle/>
          <a:p>
            <a:r>
              <a:rPr lang="en-US" dirty="0" smtClean="0"/>
              <a:t>You may have to go beyond your comfort zone: have a couple of advanced outdoor medicine text around</a:t>
            </a:r>
          </a:p>
          <a:p>
            <a:r>
              <a:rPr lang="en-US" dirty="0" smtClean="0"/>
              <a:t>Robust first aid kit, including medications the family is currently prescribed</a:t>
            </a:r>
          </a:p>
          <a:p>
            <a:r>
              <a:rPr lang="en-US" dirty="0" smtClean="0"/>
              <a:t>Be prepared to suture, clean wounds, deal with compound fractures</a:t>
            </a:r>
          </a:p>
          <a:p>
            <a:r>
              <a:rPr lang="en-US" dirty="0" smtClean="0"/>
              <a:t>First Aid/CPR really isn’t enough; you need one family member with First Responder training at least</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power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Generator</a:t>
            </a:r>
          </a:p>
          <a:p>
            <a:r>
              <a:rPr lang="en-US" dirty="0" smtClean="0"/>
              <a:t>Fuel: the weakness; it runs out. </a:t>
            </a:r>
          </a:p>
          <a:p>
            <a:r>
              <a:rPr lang="en-US" dirty="0" smtClean="0"/>
              <a:t>You must test your generator once a month most of the year and once a week November through April</a:t>
            </a:r>
          </a:p>
          <a:p>
            <a:r>
              <a:rPr lang="en-US" dirty="0" smtClean="0"/>
              <a:t>Use dewatering agent in fuel</a:t>
            </a:r>
          </a:p>
          <a:p>
            <a:r>
              <a:rPr lang="en-US" dirty="0" smtClean="0"/>
              <a:t>Cycle fuel through your car every six months</a:t>
            </a:r>
          </a:p>
          <a:p>
            <a:r>
              <a:rPr lang="en-US" dirty="0" smtClean="0"/>
              <a:t>Even a built in system with a large gas tank will run out of fuel.</a:t>
            </a:r>
          </a:p>
          <a:p>
            <a:r>
              <a:rPr lang="en-US" dirty="0" smtClean="0"/>
              <a:t>Establish a daily schedule to run the house, charge electronics, cook food. Do not run the refrigerator or freezer on generator. If you run the heater, be conservative.</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for heating and cooking</a:t>
            </a:r>
            <a:endParaRPr lang="en-US" dirty="0"/>
          </a:p>
        </p:txBody>
      </p:sp>
      <p:sp>
        <p:nvSpPr>
          <p:cNvPr id="3" name="Content Placeholder 2"/>
          <p:cNvSpPr>
            <a:spLocks noGrp="1"/>
          </p:cNvSpPr>
          <p:nvPr>
            <p:ph idx="1"/>
          </p:nvPr>
        </p:nvSpPr>
        <p:spPr/>
        <p:txBody>
          <a:bodyPr>
            <a:normAutofit lnSpcReduction="10000"/>
          </a:bodyPr>
          <a:lstStyle/>
          <a:p>
            <a:r>
              <a:rPr lang="en-US" dirty="0" smtClean="0"/>
              <a:t>Besides heating the house, you must boil water and cook food. You should heat the house before you cook the food.</a:t>
            </a:r>
          </a:p>
          <a:p>
            <a:r>
              <a:rPr lang="en-US" dirty="0" smtClean="0"/>
              <a:t>You must calculate your consumption of fuel each day in order to calculate the point of evacuation if you get no resupply.</a:t>
            </a:r>
          </a:p>
          <a:p>
            <a:r>
              <a:rPr lang="en-US" dirty="0" smtClean="0"/>
              <a:t>If you are confident of resupply then you should schedule one hot shower day. Make it a Navy shower. If not, cold sponge baths. Your call: comfort vs. survival</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and Fire</a:t>
            </a:r>
            <a:endParaRPr lang="en-US" dirty="0"/>
          </a:p>
        </p:txBody>
      </p:sp>
      <p:sp>
        <p:nvSpPr>
          <p:cNvPr id="3" name="Content Placeholder 2"/>
          <p:cNvSpPr>
            <a:spLocks noGrp="1"/>
          </p:cNvSpPr>
          <p:nvPr>
            <p:ph idx="1"/>
          </p:nvPr>
        </p:nvSpPr>
        <p:spPr/>
        <p:txBody>
          <a:bodyPr/>
          <a:lstStyle/>
          <a:p>
            <a:r>
              <a:rPr lang="en-US" dirty="0" smtClean="0"/>
              <a:t>Candles-more light leans more fire risk</a:t>
            </a:r>
          </a:p>
          <a:p>
            <a:r>
              <a:rPr lang="en-US" dirty="0" smtClean="0"/>
              <a:t>You can’t live on batteries</a:t>
            </a:r>
          </a:p>
          <a:p>
            <a:r>
              <a:rPr lang="en-US" dirty="0" smtClean="0"/>
              <a:t>You need about four candles per day, or 480 small candles; also five oil lamps, with about 10 gallons of kerosene</a:t>
            </a:r>
          </a:p>
          <a:p>
            <a:r>
              <a:rPr lang="en-US" dirty="0" smtClean="0"/>
              <a:t>You need ventilation</a:t>
            </a:r>
          </a:p>
          <a:p>
            <a:r>
              <a:rPr lang="en-US" dirty="0" smtClean="0"/>
              <a:t>Fire starter for fireplace, propane stove, lamps. Matches and five other backups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Hygiene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Sponge baths</a:t>
            </a:r>
          </a:p>
          <a:p>
            <a:pPr>
              <a:buNone/>
            </a:pPr>
            <a:r>
              <a:rPr lang="en-US" dirty="0" smtClean="0"/>
              <a:t>Quick daily bathing</a:t>
            </a:r>
          </a:p>
          <a:p>
            <a:pPr>
              <a:buNone/>
            </a:pPr>
            <a:r>
              <a:rPr lang="en-US" dirty="0" smtClean="0"/>
              <a:t>Wash hands after urinating or defecating-more chance of infection, and no medical treatment available</a:t>
            </a:r>
          </a:p>
          <a:p>
            <a:pPr>
              <a:buNone/>
            </a:pPr>
            <a:r>
              <a:rPr lang="en-US" dirty="0" smtClean="0"/>
              <a:t>Less water and no vacuuming means more dirt and dust accumulates over time. Also, wood heating spreads more ash and smoke. Requires more frequent mechanical cleaning</a:t>
            </a:r>
          </a:p>
          <a:p>
            <a:pPr>
              <a:buNone/>
            </a:pPr>
            <a:r>
              <a:rPr lang="en-US" dirty="0" smtClean="0"/>
              <a:t>This begins to be a problem after a week.</a:t>
            </a:r>
          </a:p>
          <a:p>
            <a:pPr>
              <a:buNone/>
            </a:pPr>
            <a:endParaRPr lang="en-US" dirty="0" smtClean="0"/>
          </a:p>
          <a:p>
            <a:pPr>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home spaces and laundry</a:t>
            </a:r>
            <a:endParaRPr lang="en-US" dirty="0"/>
          </a:p>
        </p:txBody>
      </p:sp>
      <p:sp>
        <p:nvSpPr>
          <p:cNvPr id="3" name="Content Placeholder 2"/>
          <p:cNvSpPr>
            <a:spLocks noGrp="1"/>
          </p:cNvSpPr>
          <p:nvPr>
            <p:ph idx="1"/>
          </p:nvPr>
        </p:nvSpPr>
        <p:spPr/>
        <p:txBody>
          <a:bodyPr/>
          <a:lstStyle/>
          <a:p>
            <a:r>
              <a:rPr lang="en-US" dirty="0" smtClean="0"/>
              <a:t>Washing tubs</a:t>
            </a:r>
          </a:p>
          <a:p>
            <a:r>
              <a:rPr lang="en-US" dirty="0" smtClean="0"/>
              <a:t>Clothespins</a:t>
            </a:r>
          </a:p>
          <a:p>
            <a:r>
              <a:rPr lang="en-US" dirty="0" smtClean="0"/>
              <a:t>Scrub brushes and rags</a:t>
            </a:r>
          </a:p>
          <a:p>
            <a:r>
              <a:rPr lang="en-US" dirty="0" smtClean="0"/>
              <a:t>Brooms and mops</a:t>
            </a:r>
          </a:p>
          <a:p>
            <a:r>
              <a:rPr lang="en-US" dirty="0" smtClean="0"/>
              <a:t>Tubs for washing dishes and pots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a:t>
            </a:r>
            <a:endParaRPr lang="en-US" dirty="0"/>
          </a:p>
        </p:txBody>
      </p:sp>
      <p:sp>
        <p:nvSpPr>
          <p:cNvPr id="3" name="Content Placeholder 2"/>
          <p:cNvSpPr>
            <a:spLocks noGrp="1"/>
          </p:cNvSpPr>
          <p:nvPr>
            <p:ph idx="1"/>
          </p:nvPr>
        </p:nvSpPr>
        <p:spPr/>
        <p:txBody>
          <a:bodyPr>
            <a:normAutofit lnSpcReduction="10000"/>
          </a:bodyPr>
          <a:lstStyle/>
          <a:p>
            <a:r>
              <a:rPr lang="en-US" dirty="0" smtClean="0"/>
              <a:t>Double trash bags</a:t>
            </a:r>
          </a:p>
          <a:p>
            <a:r>
              <a:rPr lang="en-US" dirty="0" smtClean="0"/>
              <a:t>Shovels</a:t>
            </a:r>
          </a:p>
          <a:p>
            <a:r>
              <a:rPr lang="en-US" dirty="0" smtClean="0"/>
              <a:t>Pre-dig trenches</a:t>
            </a:r>
          </a:p>
          <a:p>
            <a:r>
              <a:rPr lang="en-US" dirty="0" smtClean="0"/>
              <a:t>Separate trenches for feces</a:t>
            </a:r>
          </a:p>
          <a:p>
            <a:r>
              <a:rPr lang="en-US" dirty="0" smtClean="0"/>
              <a:t>Dry garbage out if possible</a:t>
            </a:r>
          </a:p>
          <a:p>
            <a:r>
              <a:rPr lang="en-US" dirty="0" smtClean="0"/>
              <a:t>Deep enough trenches to keep animals out: three feet</a:t>
            </a:r>
          </a:p>
          <a:p>
            <a:r>
              <a:rPr lang="en-US" dirty="0" smtClean="0"/>
              <a:t>Farthest extent of property but accessible in rain</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Firewood</a:t>
            </a:r>
          </a:p>
          <a:p>
            <a:pPr>
              <a:buNone/>
            </a:pPr>
            <a:r>
              <a:rPr lang="en-US" dirty="0" smtClean="0"/>
              <a:t>Axe, wedges, saw, sharpener</a:t>
            </a:r>
          </a:p>
          <a:p>
            <a:pPr>
              <a:buNone/>
            </a:pPr>
            <a:r>
              <a:rPr lang="en-US" dirty="0" smtClean="0"/>
              <a:t>A chainsaw is not for cutting firewood</a:t>
            </a:r>
          </a:p>
          <a:p>
            <a:pPr>
              <a:buNone/>
            </a:pPr>
            <a:r>
              <a:rPr lang="en-US" dirty="0" smtClean="0"/>
              <a:t>Wood needs to be dried; cutting a cord just after the quake isn’t going to do much good</a:t>
            </a:r>
          </a:p>
          <a:p>
            <a:pPr>
              <a:buNone/>
            </a:pPr>
            <a:r>
              <a:rPr lang="en-US" dirty="0" smtClean="0"/>
              <a:t>Propane refills likely won’t be available</a:t>
            </a:r>
          </a:p>
          <a:p>
            <a:pPr>
              <a:buNone/>
            </a:pPr>
            <a:r>
              <a:rPr lang="en-US" dirty="0" smtClean="0"/>
              <a:t>If you shut off your gas you may not be able to get it back on without the gas company</a:t>
            </a:r>
          </a:p>
          <a:p>
            <a:pPr>
              <a:buNone/>
            </a:pPr>
            <a:r>
              <a:rPr lang="en-US" dirty="0" smtClean="0"/>
              <a:t>If you have no electricity you probably have no heat unless you have a mechanical valve that bypasses the solenoid and sends gas to a fireplace flame</a:t>
            </a:r>
          </a:p>
          <a:p>
            <a:pPr>
              <a:buNone/>
            </a:pPr>
            <a:r>
              <a:rPr lang="en-US" dirty="0" smtClean="0"/>
              <a:t>Depending on the type of wood, your discipline, and the weather, you may need two cords of wood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theory of overlapping defenses</a:t>
            </a:r>
            <a:endParaRPr lang="en-US" dirty="0"/>
          </a:p>
        </p:txBody>
      </p:sp>
      <p:sp>
        <p:nvSpPr>
          <p:cNvPr id="3" name="Content Placeholder 2"/>
          <p:cNvSpPr>
            <a:spLocks noGrp="1"/>
          </p:cNvSpPr>
          <p:nvPr>
            <p:ph idx="1"/>
          </p:nvPr>
        </p:nvSpPr>
        <p:spPr/>
        <p:txBody>
          <a:bodyPr/>
          <a:lstStyle/>
          <a:p>
            <a:pPr>
              <a:buNone/>
            </a:pPr>
            <a:r>
              <a:rPr lang="en-US" dirty="0" smtClean="0"/>
              <a:t>Nothing can stop determined invaders; multiple layers can stop most of them</a:t>
            </a:r>
          </a:p>
          <a:p>
            <a:pPr>
              <a:buNone/>
            </a:pPr>
            <a:r>
              <a:rPr lang="en-US" dirty="0" smtClean="0"/>
              <a:t>Layers should overlap</a:t>
            </a:r>
          </a:p>
          <a:p>
            <a:pPr>
              <a:buNone/>
            </a:pPr>
            <a:r>
              <a:rPr lang="en-US" dirty="0" smtClean="0"/>
              <a:t>Detection and sensors are more important than weapons</a:t>
            </a:r>
          </a:p>
          <a:p>
            <a:pPr>
              <a:buNone/>
            </a:pPr>
            <a:r>
              <a:rPr lang="en-US" dirty="0" smtClean="0"/>
              <a:t>A large dog is the single best investment in home security you can make (despite the downside of care, food, training, etc.)</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layers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Sensors: gravel tracks</a:t>
            </a:r>
          </a:p>
          <a:p>
            <a:pPr>
              <a:buNone/>
            </a:pPr>
            <a:r>
              <a:rPr lang="en-US" dirty="0" smtClean="0"/>
              <a:t>Passive weapons: thorn bushes</a:t>
            </a:r>
          </a:p>
          <a:p>
            <a:pPr>
              <a:buNone/>
            </a:pPr>
            <a:r>
              <a:rPr lang="en-US" dirty="0" smtClean="0"/>
              <a:t>Passive defense: padlocked gates</a:t>
            </a:r>
          </a:p>
          <a:p>
            <a:pPr>
              <a:buNone/>
            </a:pPr>
            <a:r>
              <a:rPr lang="en-US" dirty="0" smtClean="0"/>
              <a:t>Passive weapon: dead bolted front, side, rear doors</a:t>
            </a:r>
          </a:p>
          <a:p>
            <a:pPr>
              <a:buNone/>
            </a:pPr>
            <a:r>
              <a:rPr lang="en-US" dirty="0" smtClean="0"/>
              <a:t>Sensor/Active weapon: working dog</a:t>
            </a:r>
          </a:p>
          <a:p>
            <a:pPr>
              <a:buNone/>
            </a:pPr>
            <a:r>
              <a:rPr lang="en-US" dirty="0" smtClean="0"/>
              <a:t>Active weapon: machete</a:t>
            </a:r>
          </a:p>
          <a:p>
            <a:pPr>
              <a:buNone/>
            </a:pPr>
            <a:r>
              <a:rPr lang="en-US" dirty="0" smtClean="0"/>
              <a:t>Active weapon: baseball bat</a:t>
            </a:r>
          </a:p>
          <a:p>
            <a:pPr>
              <a:buNone/>
            </a:pPr>
            <a:r>
              <a:rPr lang="en-US" dirty="0" smtClean="0"/>
              <a:t>Active weapon: knife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a shake </a:t>
            </a:r>
            <a:endParaRPr lang="en-US" dirty="0"/>
          </a:p>
        </p:txBody>
      </p:sp>
      <p:sp>
        <p:nvSpPr>
          <p:cNvPr id="3" name="Content Placeholder 2"/>
          <p:cNvSpPr>
            <a:spLocks noGrp="1"/>
          </p:cNvSpPr>
          <p:nvPr>
            <p:ph idx="1"/>
          </p:nvPr>
        </p:nvSpPr>
        <p:spPr/>
        <p:txBody>
          <a:bodyPr/>
          <a:lstStyle/>
          <a:p>
            <a:r>
              <a:rPr lang="en-US" dirty="0" smtClean="0"/>
              <a:t>Liquefaction</a:t>
            </a:r>
          </a:p>
          <a:p>
            <a:r>
              <a:rPr lang="en-US" dirty="0" smtClean="0"/>
              <a:t>Landslides</a:t>
            </a:r>
          </a:p>
          <a:p>
            <a:r>
              <a:rPr lang="en-US" dirty="0" smtClean="0"/>
              <a:t>Tsunamis</a:t>
            </a:r>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no one wants to talk about this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Guns require licenses, training, ammunition, regular cleaning, target practice, safe and secure storage. All of this is the minimum.</a:t>
            </a:r>
          </a:p>
          <a:p>
            <a:pPr>
              <a:buNone/>
            </a:pPr>
            <a:r>
              <a:rPr lang="en-US" dirty="0" smtClean="0"/>
              <a:t>Ideal mix is one 12 gauge shotgun, one M4 assault rifle, one .45 ACP pistol, and one 9mm automatic pistol. This is the ideal combination of long, medium, and close-in ranges and rates-of-fire.</a:t>
            </a:r>
          </a:p>
          <a:p>
            <a:pPr>
              <a:buNone/>
            </a:pPr>
            <a:r>
              <a:rPr lang="en-US" dirty="0" smtClean="0"/>
              <a:t>Invaders don’t necessarily know you have guns, so </a:t>
            </a:r>
            <a:r>
              <a:rPr lang="en-US" dirty="0" err="1" smtClean="0"/>
              <a:t>deterence</a:t>
            </a:r>
            <a:r>
              <a:rPr lang="en-US" dirty="0" smtClean="0"/>
              <a:t> is limited.</a:t>
            </a:r>
          </a:p>
          <a:p>
            <a:pPr>
              <a:buNone/>
            </a:pPr>
            <a:r>
              <a:rPr lang="en-US" dirty="0" smtClean="0"/>
              <a:t>In the extremely unlikely event that you need a gun, you will be glad you have one (or four)</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Security</a:t>
            </a:r>
            <a:endParaRPr lang="en-US" dirty="0"/>
          </a:p>
        </p:txBody>
      </p:sp>
      <p:sp>
        <p:nvSpPr>
          <p:cNvPr id="3" name="Content Placeholder 2"/>
          <p:cNvSpPr>
            <a:spLocks noGrp="1"/>
          </p:cNvSpPr>
          <p:nvPr>
            <p:ph idx="1"/>
          </p:nvPr>
        </p:nvSpPr>
        <p:spPr/>
        <p:txBody>
          <a:bodyPr>
            <a:normAutofit/>
          </a:bodyPr>
          <a:lstStyle/>
          <a:p>
            <a:pPr>
              <a:buNone/>
            </a:pPr>
            <a:r>
              <a:rPr lang="en-US" dirty="0" smtClean="0"/>
              <a:t>One or two weapons without frequent disassembly and cleaning, regular target practice, training in proper methods of shooting, use of a modern locking system, and appropriate licensing is worse than no guns at all. </a:t>
            </a:r>
          </a:p>
          <a:p>
            <a:pPr>
              <a:buNone/>
            </a:pPr>
            <a:r>
              <a:rPr lang="en-US" dirty="0" smtClean="0"/>
              <a:t>Very few people are killed with machetes and baseball bats each year, and almost none accidentally</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leave?</a:t>
            </a:r>
            <a:endParaRPr lang="en-US" dirty="0"/>
          </a:p>
        </p:txBody>
      </p:sp>
      <p:sp>
        <p:nvSpPr>
          <p:cNvPr id="5" name="Text Placeholder 4"/>
          <p:cNvSpPr>
            <a:spLocks noGrp="1"/>
          </p:cNvSpPr>
          <p:nvPr>
            <p:ph type="body" idx="1"/>
          </p:nvPr>
        </p:nvSpPr>
        <p:spPr/>
        <p:txBody>
          <a:bodyPr/>
          <a:lstStyle/>
          <a:p>
            <a:r>
              <a:rPr lang="en-US" dirty="0" smtClean="0"/>
              <a:t>Issues</a:t>
            </a:r>
            <a:endParaRPr lang="en-US" dirty="0"/>
          </a:p>
        </p:txBody>
      </p:sp>
      <p:sp>
        <p:nvSpPr>
          <p:cNvPr id="6" name="Text Placeholder 5"/>
          <p:cNvSpPr>
            <a:spLocks noGrp="1"/>
          </p:cNvSpPr>
          <p:nvPr>
            <p:ph type="body" sz="half" idx="3"/>
          </p:nvPr>
        </p:nvSpPr>
        <p:spPr/>
        <p:txBody>
          <a:bodyPr/>
          <a:lstStyle/>
          <a:p>
            <a:r>
              <a:rPr lang="en-US" dirty="0" smtClean="0"/>
              <a:t>Needs</a:t>
            </a:r>
            <a:endParaRPr lang="en-US" dirty="0"/>
          </a:p>
        </p:txBody>
      </p:sp>
      <p:sp>
        <p:nvSpPr>
          <p:cNvPr id="3" name="Content Placeholder 2"/>
          <p:cNvSpPr>
            <a:spLocks noGrp="1"/>
          </p:cNvSpPr>
          <p:nvPr>
            <p:ph sz="quarter" idx="2"/>
          </p:nvPr>
        </p:nvSpPr>
        <p:spPr/>
        <p:txBody>
          <a:bodyPr>
            <a:normAutofit/>
          </a:bodyPr>
          <a:lstStyle/>
          <a:p>
            <a:pPr>
              <a:buNone/>
            </a:pPr>
            <a:r>
              <a:rPr lang="en-US" dirty="0" smtClean="0"/>
              <a:t>When: 30-90 days right of Boom</a:t>
            </a:r>
          </a:p>
          <a:p>
            <a:pPr>
              <a:buNone/>
            </a:pPr>
            <a:r>
              <a:rPr lang="en-US" dirty="0" smtClean="0"/>
              <a:t>What: Refugee or Emigrant?</a:t>
            </a:r>
          </a:p>
          <a:p>
            <a:pPr>
              <a:buNone/>
            </a:pPr>
            <a:r>
              <a:rPr lang="en-US" dirty="0" smtClean="0"/>
              <a:t>Drivers: Cash, Fuel, Employment</a:t>
            </a:r>
          </a:p>
          <a:p>
            <a:pPr>
              <a:buNone/>
            </a:pPr>
            <a:r>
              <a:rPr lang="en-US" dirty="0" smtClean="0"/>
              <a:t>Situational Awareness: Roads, Gas, Credit Cards</a:t>
            </a:r>
          </a:p>
          <a:p>
            <a:pPr>
              <a:buNone/>
            </a:pPr>
            <a:r>
              <a:rPr lang="en-US" dirty="0" smtClean="0"/>
              <a:t>True Costs of Staying vs. Going</a:t>
            </a:r>
          </a:p>
          <a:p>
            <a:pPr>
              <a:buNone/>
            </a:pPr>
            <a:endParaRPr lang="en-US" dirty="0"/>
          </a:p>
          <a:p>
            <a:pPr>
              <a:buNone/>
            </a:pPr>
            <a:endParaRPr lang="en-US" dirty="0"/>
          </a:p>
        </p:txBody>
      </p:sp>
      <p:sp>
        <p:nvSpPr>
          <p:cNvPr id="4" name="Content Placeholder 3"/>
          <p:cNvSpPr>
            <a:spLocks noGrp="1"/>
          </p:cNvSpPr>
          <p:nvPr>
            <p:ph sz="quarter" idx="4"/>
          </p:nvPr>
        </p:nvSpPr>
        <p:spPr/>
        <p:txBody>
          <a:bodyPr>
            <a:normAutofit lnSpcReduction="10000"/>
          </a:bodyPr>
          <a:lstStyle/>
          <a:p>
            <a:pPr>
              <a:buNone/>
            </a:pPr>
            <a:r>
              <a:rPr lang="en-US" dirty="0" smtClean="0"/>
              <a:t>Clear destination and route</a:t>
            </a:r>
          </a:p>
          <a:p>
            <a:pPr>
              <a:buNone/>
            </a:pPr>
            <a:r>
              <a:rPr lang="en-US" dirty="0" smtClean="0"/>
              <a:t>Pets?</a:t>
            </a:r>
          </a:p>
          <a:p>
            <a:pPr>
              <a:buNone/>
            </a:pPr>
            <a:r>
              <a:rPr lang="en-US" dirty="0" smtClean="0"/>
              <a:t>Fuel for trip</a:t>
            </a:r>
          </a:p>
          <a:p>
            <a:pPr>
              <a:buNone/>
            </a:pPr>
            <a:r>
              <a:rPr lang="en-US" dirty="0" smtClean="0"/>
              <a:t>Food-Water-Cooking</a:t>
            </a:r>
          </a:p>
          <a:p>
            <a:pPr>
              <a:buNone/>
            </a:pPr>
            <a:r>
              <a:rPr lang="en-US" dirty="0" smtClean="0"/>
              <a:t>Tent</a:t>
            </a:r>
          </a:p>
          <a:p>
            <a:pPr>
              <a:buNone/>
            </a:pPr>
            <a:r>
              <a:rPr lang="en-US" dirty="0" smtClean="0"/>
              <a:t>Clothes</a:t>
            </a:r>
          </a:p>
          <a:p>
            <a:pPr>
              <a:buNone/>
            </a:pPr>
            <a:r>
              <a:rPr lang="en-US" dirty="0" smtClean="0"/>
              <a:t>Personal electronics</a:t>
            </a:r>
          </a:p>
          <a:p>
            <a:pPr>
              <a:buNone/>
            </a:pPr>
            <a:r>
              <a:rPr lang="en-US" dirty="0" smtClean="0"/>
              <a:t>Toilet</a:t>
            </a:r>
          </a:p>
          <a:p>
            <a:pPr>
              <a:buNone/>
            </a:pPr>
            <a:r>
              <a:rPr lang="en-US" dirty="0" smtClean="0"/>
              <a:t>Valuables &amp; papers</a:t>
            </a:r>
            <a:endParaRPr lang="en-US" dirty="0"/>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&amp; training</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your Emergency Plan</a:t>
            </a:r>
          </a:p>
          <a:p>
            <a:r>
              <a:rPr lang="en-US" dirty="0" smtClean="0"/>
              <a:t>Semiannually at least; monthly is ideal</a:t>
            </a:r>
          </a:p>
          <a:p>
            <a:r>
              <a:rPr lang="en-US" dirty="0" smtClean="0"/>
              <a:t>Specify simulated date, time, weather</a:t>
            </a:r>
          </a:p>
          <a:p>
            <a:r>
              <a:rPr lang="en-US" dirty="0" smtClean="0"/>
              <a:t>Part rehearsal, part test, part exploration</a:t>
            </a:r>
          </a:p>
          <a:p>
            <a:r>
              <a:rPr lang="en-US" dirty="0" smtClean="0"/>
              <a:t>One person brings one unexpected variable</a:t>
            </a:r>
          </a:p>
          <a:p>
            <a:r>
              <a:rPr lang="en-US" dirty="0" smtClean="0"/>
              <a:t>One person reads the plan/narrative</a:t>
            </a:r>
          </a:p>
          <a:p>
            <a:r>
              <a:rPr lang="en-US" dirty="0" smtClean="0"/>
              <a:t>Introduce more variables each time</a:t>
            </a:r>
          </a:p>
          <a:p>
            <a:r>
              <a:rPr lang="en-US" dirty="0" smtClean="0"/>
              <a:t>Without a critique, performance measures, and feedback, this is a waste of time</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Pets</a:t>
            </a:r>
            <a:endParaRPr lang="en-US" dirty="0"/>
          </a:p>
        </p:txBody>
      </p:sp>
      <p:sp>
        <p:nvSpPr>
          <p:cNvPr id="3" name="Content Placeholder 2"/>
          <p:cNvSpPr>
            <a:spLocks noGrp="1"/>
          </p:cNvSpPr>
          <p:nvPr>
            <p:ph idx="1"/>
          </p:nvPr>
        </p:nvSpPr>
        <p:spPr/>
        <p:txBody>
          <a:bodyPr/>
          <a:lstStyle/>
          <a:p>
            <a:r>
              <a:rPr lang="en-US" dirty="0" smtClean="0"/>
              <a:t>Pet stores will be closed</a:t>
            </a:r>
          </a:p>
          <a:p>
            <a:r>
              <a:rPr lang="en-US" dirty="0" smtClean="0"/>
              <a:t>Food, medication, water</a:t>
            </a:r>
          </a:p>
          <a:p>
            <a:r>
              <a:rPr lang="en-US" dirty="0" smtClean="0"/>
              <a:t>Birds, fish, small mammals have specialized diets; how long are you stocked to support them?</a:t>
            </a:r>
          </a:p>
          <a:p>
            <a:r>
              <a:rPr lang="en-US" dirty="0" smtClean="0"/>
              <a:t>Animals suffer after a natural disaster, too: disorientation, grief, depression</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risks</a:t>
            </a:r>
            <a:endParaRPr lang="en-US" dirty="0"/>
          </a:p>
        </p:txBody>
      </p:sp>
      <p:sp>
        <p:nvSpPr>
          <p:cNvPr id="3" name="Content Placeholder 2"/>
          <p:cNvSpPr>
            <a:spLocks noGrp="1"/>
          </p:cNvSpPr>
          <p:nvPr>
            <p:ph idx="1"/>
          </p:nvPr>
        </p:nvSpPr>
        <p:spPr/>
        <p:txBody>
          <a:bodyPr>
            <a:normAutofit lnSpcReduction="10000"/>
          </a:bodyPr>
          <a:lstStyle/>
          <a:p>
            <a:r>
              <a:rPr lang="en-US" dirty="0" smtClean="0"/>
              <a:t>No evacuation plan thought out</a:t>
            </a:r>
          </a:p>
          <a:p>
            <a:r>
              <a:rPr lang="en-US" dirty="0" smtClean="0"/>
              <a:t>No pet supplies laid away</a:t>
            </a:r>
          </a:p>
          <a:p>
            <a:r>
              <a:rPr lang="en-US" dirty="0" smtClean="0"/>
              <a:t>Never thought about home security systematically</a:t>
            </a:r>
          </a:p>
          <a:p>
            <a:r>
              <a:rPr lang="en-US" dirty="0" smtClean="0"/>
              <a:t>Haven’t really quantified each kind of supplies</a:t>
            </a:r>
          </a:p>
          <a:p>
            <a:r>
              <a:rPr lang="en-US" dirty="0" smtClean="0"/>
              <a:t>Don’t have enough wood, fuel, or water put away</a:t>
            </a:r>
          </a:p>
          <a:p>
            <a:r>
              <a:rPr lang="en-US" dirty="0" smtClean="0"/>
              <a:t>Haven’t establish contact plan or conducted a simulation</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Neighborhood preparedness</a:t>
            </a:r>
            <a:endParaRPr lang="en-US" dirty="0"/>
          </a:p>
        </p:txBody>
      </p:sp>
      <p:sp>
        <p:nvSpPr>
          <p:cNvPr id="3" name="Content Placeholder 2"/>
          <p:cNvSpPr>
            <a:spLocks noGrp="1"/>
          </p:cNvSpPr>
          <p:nvPr>
            <p:ph idx="1"/>
          </p:nvPr>
        </p:nvSpPr>
        <p:spPr/>
        <p:txBody>
          <a:bodyPr/>
          <a:lstStyle/>
          <a:p>
            <a:pPr>
              <a:buNone/>
            </a:pPr>
            <a:r>
              <a:rPr lang="en-US" dirty="0" smtClean="0"/>
              <a:t>When? As soon as your family is reassembled and cared for</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Question</a:t>
            </a:r>
            <a:endParaRPr lang="en-US" dirty="0"/>
          </a:p>
        </p:txBody>
      </p:sp>
      <p:sp>
        <p:nvSpPr>
          <p:cNvPr id="3" name="Content Placeholder 2"/>
          <p:cNvSpPr>
            <a:spLocks noGrp="1"/>
          </p:cNvSpPr>
          <p:nvPr>
            <p:ph idx="1"/>
          </p:nvPr>
        </p:nvSpPr>
        <p:spPr/>
        <p:txBody>
          <a:bodyPr/>
          <a:lstStyle/>
          <a:p>
            <a:pPr>
              <a:buNone/>
            </a:pPr>
            <a:r>
              <a:rPr lang="en-US" dirty="0" smtClean="0"/>
              <a:t>Are you going to share your preparations and supplies with your neighbors whom you know or don’t know if they haven’t prepared themselves?</a:t>
            </a:r>
          </a:p>
          <a:p>
            <a:pPr>
              <a:buNone/>
            </a:pPr>
            <a:endParaRPr lang="en-US" dirty="0" smtClean="0"/>
          </a:p>
          <a:p>
            <a:pPr>
              <a:buNone/>
            </a:pPr>
            <a:r>
              <a:rPr lang="en-US" dirty="0" smtClean="0"/>
              <a:t>Make this decision now  rather than in real time</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Your Neighborhood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Map Your Neighborhood (MYN) was developed by Dr </a:t>
            </a:r>
            <a:r>
              <a:rPr lang="en-US" dirty="0" err="1" smtClean="0"/>
              <a:t>LuAn</a:t>
            </a:r>
            <a:r>
              <a:rPr lang="en-US" dirty="0" smtClean="0"/>
              <a:t> Johnson, first in Sunnyvale, CA and then in Seattle, WA. The program was implemented state-wide by the State of Washington’s Emergency Management Division (EMD) in 2006. This award-winning program has proven its effectiveness. During the Nisqually (Seattle) Earthquake on February 28, 2001, 92% of 460 organized neighborhoods effectively responded utilizing the 9-Step Neighborhood Disaster Response Plan. More than 50 counties and cities in Washington State are in various stages of implementing MYN. States which have adopted MYN include Alaska, Oregon, California, Montana, Idaho, Kansas, Pennsylvania and South Carolina.</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do-3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THE NINE STEPS TO TAKE IMMEDIATELY FOLLOWING A DISASTER: 1. Take care of your loved ones. 2. Protect your head, feet and hands. 3. Check the propane at your home. 4. Shut off water at the house main. 5. Place the HELP or OK sign on your front door or window. 6. Put your fire extinguisher in front of house. 7. Go to the Neighborhood Gathering Site. 8. Form teams to listen to the radio for alerts; check on elderly, disabled and children; check propane; check homes with HELP cards and those with no card. 9. Return to Neighborhood Gathering Site to share what has been done. </a:t>
            </a:r>
          </a:p>
          <a:p>
            <a:pPr>
              <a:buNone/>
            </a:pPr>
            <a:r>
              <a:rPr lang="en-US" b="1" dirty="0" smtClean="0"/>
              <a:t>The Picnic </a:t>
            </a:r>
            <a:r>
              <a:rPr lang="en-US" dirty="0" smtClean="0"/>
              <a:t>(3-5 days) Reassemble the teams every other day</a:t>
            </a:r>
          </a:p>
          <a:p>
            <a:pPr>
              <a:buNone/>
            </a:pPr>
            <a:endParaRPr lang="en-US" dirty="0" smtClean="0"/>
          </a:p>
          <a:p>
            <a:pPr>
              <a:buNone/>
            </a:pPr>
            <a:r>
              <a:rPr lang="en-US" b="1" dirty="0" smtClean="0"/>
              <a:t>The Campout </a:t>
            </a:r>
            <a:r>
              <a:rPr lang="en-US" dirty="0" smtClean="0"/>
              <a:t>(2-4 months) Reassemble the teams weekly or biweekly</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Liquefaction Downtown Seattle</a:t>
            </a:r>
            <a:endParaRPr lang="en-US" dirty="0"/>
          </a:p>
        </p:txBody>
      </p:sp>
      <p:pic>
        <p:nvPicPr>
          <p:cNvPr id="4" name="Content Placeholder 3" descr="seattledowntownliquefaction.jpg"/>
          <p:cNvPicPr>
            <a:picLocks noGrp="1" noChangeAspect="1"/>
          </p:cNvPicPr>
          <p:nvPr>
            <p:ph idx="1"/>
          </p:nvPr>
        </p:nvPicPr>
        <p:blipFill>
          <a:blip r:embed="rId3"/>
          <a:srcRect l="-13159" r="-13159"/>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MYN teams</a:t>
            </a:r>
            <a:endParaRPr lang="en-US" dirty="0"/>
          </a:p>
        </p:txBody>
      </p:sp>
      <p:sp>
        <p:nvSpPr>
          <p:cNvPr id="3" name="Content Placeholder 2"/>
          <p:cNvSpPr>
            <a:spLocks noGrp="1"/>
          </p:cNvSpPr>
          <p:nvPr>
            <p:ph idx="1"/>
          </p:nvPr>
        </p:nvSpPr>
        <p:spPr/>
        <p:txBody>
          <a:bodyPr>
            <a:normAutofit/>
          </a:bodyPr>
          <a:lstStyle/>
          <a:p>
            <a:pPr>
              <a:buNone/>
            </a:pPr>
            <a:r>
              <a:rPr lang="en-US" dirty="0" smtClean="0"/>
              <a:t>Care (children, elderly, disabled)</a:t>
            </a:r>
          </a:p>
          <a:p>
            <a:endParaRPr lang="en-US" dirty="0" smtClean="0"/>
          </a:p>
          <a:p>
            <a:pPr>
              <a:buNone/>
            </a:pPr>
            <a:r>
              <a:rPr lang="en-US" dirty="0" smtClean="0"/>
              <a:t>Search-based on maps and phone trees and knowledge of who’s out of town; also consider pets</a:t>
            </a:r>
          </a:p>
          <a:p>
            <a:pPr>
              <a:buNone/>
            </a:pPr>
            <a:endParaRPr lang="en-US" dirty="0" smtClean="0"/>
          </a:p>
          <a:p>
            <a:pPr>
              <a:buNone/>
            </a:pPr>
            <a:r>
              <a:rPr lang="en-US" dirty="0" smtClean="0"/>
              <a:t>Control-listen to radios, any other media still operable, serve as message center, centralize neighborhood supplies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Neighborhood team supplies and equipment</a:t>
            </a:r>
            <a:endParaRPr lang="en-US" dirty="0"/>
          </a:p>
        </p:txBody>
      </p:sp>
      <p:sp>
        <p:nvSpPr>
          <p:cNvPr id="3" name="Content Placeholder 2"/>
          <p:cNvSpPr>
            <a:spLocks noGrp="1"/>
          </p:cNvSpPr>
          <p:nvPr>
            <p:ph idx="1"/>
          </p:nvPr>
        </p:nvSpPr>
        <p:spPr/>
        <p:txBody>
          <a:bodyPr/>
          <a:lstStyle/>
          <a:p>
            <a:r>
              <a:rPr lang="en-US" dirty="0" smtClean="0"/>
              <a:t>Stretchers</a:t>
            </a:r>
          </a:p>
          <a:p>
            <a:r>
              <a:rPr lang="en-US" dirty="0" smtClean="0"/>
              <a:t>Tools (pry bars, 4x4 blocks, shovels, chainsaws)</a:t>
            </a:r>
          </a:p>
          <a:p>
            <a:r>
              <a:rPr lang="en-US" dirty="0" smtClean="0"/>
              <a:t>Food and water</a:t>
            </a:r>
          </a:p>
          <a:p>
            <a:r>
              <a:rPr lang="en-US" dirty="0" smtClean="0"/>
              <a:t>Blankets</a:t>
            </a:r>
          </a:p>
          <a:p>
            <a:r>
              <a:rPr lang="en-US" dirty="0" smtClean="0"/>
              <a:t>First aid kits</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and chainsaws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Do you know what it takes to cut apart and move a 100 foot pine tree blocking a street? Chainsaws, replacement blades, chain oil, 2 cycle fuel, people, vehicles, rigging?</a:t>
            </a:r>
          </a:p>
          <a:p>
            <a:pPr>
              <a:buNone/>
            </a:pPr>
            <a:endParaRPr lang="en-US" dirty="0" smtClean="0"/>
          </a:p>
          <a:p>
            <a:pPr>
              <a:buNone/>
            </a:pPr>
            <a:r>
              <a:rPr lang="en-US" dirty="0" smtClean="0"/>
              <a:t>Multiply this by several hundred trees and you will see the potential problem after a 9.0 earthquake</a:t>
            </a:r>
          </a:p>
          <a:p>
            <a:pPr>
              <a:buNone/>
            </a:pPr>
            <a:r>
              <a:rPr lang="en-US" dirty="0" smtClean="0"/>
              <a:t>Who will fix a chainsaw if one of the neighbors breaks theirs?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&amp; training</a:t>
            </a:r>
            <a:endParaRPr lang="en-US" dirty="0"/>
          </a:p>
        </p:txBody>
      </p:sp>
      <p:sp>
        <p:nvSpPr>
          <p:cNvPr id="3" name="Content Placeholder 2"/>
          <p:cNvSpPr>
            <a:spLocks noGrp="1"/>
          </p:cNvSpPr>
          <p:nvPr>
            <p:ph idx="1"/>
          </p:nvPr>
        </p:nvSpPr>
        <p:spPr/>
        <p:txBody>
          <a:bodyPr/>
          <a:lstStyle/>
          <a:p>
            <a:pPr>
              <a:buNone/>
            </a:pPr>
            <a:r>
              <a:rPr lang="en-US" dirty="0" smtClean="0"/>
              <a:t>Walkthrough-not a real test</a:t>
            </a:r>
          </a:p>
          <a:p>
            <a:pPr>
              <a:buNone/>
            </a:pPr>
            <a:r>
              <a:rPr lang="en-US" dirty="0" smtClean="0"/>
              <a:t>Callout/</a:t>
            </a:r>
            <a:r>
              <a:rPr lang="en-US" dirty="0" err="1"/>
              <a:t>W</a:t>
            </a:r>
            <a:r>
              <a:rPr lang="en-US" dirty="0" err="1" smtClean="0"/>
              <a:t>alkaround</a:t>
            </a:r>
            <a:endParaRPr lang="en-US" dirty="0" smtClean="0"/>
          </a:p>
          <a:p>
            <a:pPr>
              <a:buNone/>
            </a:pPr>
            <a:r>
              <a:rPr lang="en-US" dirty="0" smtClean="0"/>
              <a:t>Assembly at Neighborhood center</a:t>
            </a:r>
          </a:p>
          <a:p>
            <a:pPr>
              <a:buNone/>
            </a:pPr>
            <a:r>
              <a:rPr lang="en-US" dirty="0" smtClean="0"/>
              <a:t>Break into Search, Daycare, Operations teams</a:t>
            </a:r>
          </a:p>
          <a:p>
            <a:pPr>
              <a:buNone/>
            </a:pPr>
            <a:r>
              <a:rPr lang="en-US" dirty="0" smtClean="0"/>
              <a:t>Each team sets up and discusses its function</a:t>
            </a:r>
          </a:p>
          <a:p>
            <a:pPr>
              <a:buNone/>
            </a:pPr>
            <a:r>
              <a:rPr lang="en-US" dirty="0" smtClean="0"/>
              <a:t>Simulated search, simulated lost child, simulated intermittent communications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risk matrix</a:t>
            </a:r>
            <a:endParaRPr lang="en-US" dirty="0"/>
          </a:p>
        </p:txBody>
      </p:sp>
      <p:sp>
        <p:nvSpPr>
          <p:cNvPr id="3" name="Content Placeholder 2"/>
          <p:cNvSpPr>
            <a:spLocks noGrp="1"/>
          </p:cNvSpPr>
          <p:nvPr>
            <p:ph idx="1"/>
          </p:nvPr>
        </p:nvSpPr>
        <p:spPr/>
        <p:txBody>
          <a:bodyPr/>
          <a:lstStyle/>
          <a:p>
            <a:r>
              <a:rPr lang="en-US" dirty="0" smtClean="0"/>
              <a:t>Never heard of MYN-need to investigate and get a presentation</a:t>
            </a:r>
          </a:p>
          <a:p>
            <a:r>
              <a:rPr lang="en-US" dirty="0" smtClean="0"/>
              <a:t>Do not know half my neighbors, nor what skills we have around us</a:t>
            </a:r>
          </a:p>
          <a:p>
            <a:r>
              <a:rPr lang="en-US" dirty="0" smtClean="0"/>
              <a:t>Ought to get one of those HELP signs</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Community preparedness</a:t>
            </a:r>
            <a:endParaRPr lang="en-US" dirty="0"/>
          </a:p>
        </p:txBody>
      </p:sp>
      <p:sp>
        <p:nvSpPr>
          <p:cNvPr id="3" name="Content Placeholder 2"/>
          <p:cNvSpPr>
            <a:spLocks noGrp="1"/>
          </p:cNvSpPr>
          <p:nvPr>
            <p:ph idx="1"/>
          </p:nvPr>
        </p:nvSpPr>
        <p:spPr/>
        <p:txBody>
          <a:bodyPr/>
          <a:lstStyle/>
          <a:p>
            <a:pPr>
              <a:buNone/>
            </a:pPr>
            <a:r>
              <a:rPr lang="en-US" dirty="0" smtClean="0"/>
              <a:t>When? As soon as family and neighborhood are  taken care of; CERT members call into to team leads or show up at EOC. The earthquake is considered the callout.</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do-4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The Picnic </a:t>
            </a:r>
            <a:r>
              <a:rPr lang="en-US" dirty="0" smtClean="0"/>
              <a:t>(3-5 days) </a:t>
            </a:r>
          </a:p>
          <a:p>
            <a:pPr>
              <a:buNone/>
            </a:pPr>
            <a:r>
              <a:rPr lang="en-US" dirty="0" smtClean="0"/>
              <a:t>      Report to CERT when you are free of neighborhood and family issues; Divide your time and the commitments you make so that you can continue to collect fuel, water, food. </a:t>
            </a:r>
          </a:p>
          <a:p>
            <a:pPr>
              <a:buNone/>
            </a:pPr>
            <a:r>
              <a:rPr lang="en-US" dirty="0" smtClean="0"/>
              <a:t>      Rapid Impact Survey comes first</a:t>
            </a:r>
          </a:p>
          <a:p>
            <a:pPr>
              <a:buNone/>
            </a:pPr>
            <a:r>
              <a:rPr lang="en-US" dirty="0" smtClean="0"/>
              <a:t>      Assisting police and fire &amp; rescue as needed</a:t>
            </a:r>
          </a:p>
          <a:p>
            <a:pPr>
              <a:buNone/>
            </a:pPr>
            <a:r>
              <a:rPr lang="en-US" dirty="0" smtClean="0"/>
              <a:t>     Coping with aftershocks may means another RIS or more rescue work</a:t>
            </a:r>
          </a:p>
          <a:p>
            <a:pPr>
              <a:buNone/>
            </a:pPr>
            <a:endParaRPr lang="en-US" dirty="0" smtClean="0"/>
          </a:p>
          <a:p>
            <a:pPr>
              <a:buNone/>
            </a:pPr>
            <a:r>
              <a:rPr lang="en-US" b="1" dirty="0" smtClean="0"/>
              <a:t>The Campout </a:t>
            </a:r>
            <a:r>
              <a:rPr lang="en-US" dirty="0" smtClean="0"/>
              <a:t>(2-4 months)</a:t>
            </a:r>
          </a:p>
          <a:p>
            <a:pPr>
              <a:buNone/>
            </a:pPr>
            <a:r>
              <a:rPr lang="en-US" dirty="0" smtClean="0"/>
              <a:t>     More of the same, dividing time between home and neighborhood and community; at some point you will have to choose between using dwindling gas supplies to help at CERT vs. conserving.</a:t>
            </a:r>
          </a:p>
          <a:p>
            <a:endParaRPr lang="en-US" dirty="0" smtClean="0"/>
          </a:p>
          <a:p>
            <a:endParaRPr lang="en-US" dirty="0" smtClean="0"/>
          </a:p>
          <a:p>
            <a:pPr>
              <a:buNone/>
            </a:pPr>
            <a:r>
              <a:rPr lang="en-US" b="1" dirty="0" smtClean="0"/>
              <a:t>Lord of the Flies</a:t>
            </a:r>
            <a:endParaRPr lang="en-US" b="1"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Community Emergency Response Team (CERT) Training</a:t>
            </a: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dirty="0" smtClean="0"/>
          </a:p>
          <a:p>
            <a:pPr>
              <a:buNone/>
            </a:pPr>
            <a:r>
              <a:rPr lang="en-US" b="1" dirty="0" smtClean="0"/>
              <a:t>Unit 1: Disaster Preparedness (2.5 hrs). Topics include (in part) identifying local disaster threats, disaster impact, mitigation and preparedness concepts, and an overview of Citizen Corps and CERT. Hands on skills include </a:t>
            </a:r>
            <a:r>
              <a:rPr lang="en-US" b="1" dirty="0" smtClean="0">
                <a:hlinkClick r:id="rId3"/>
              </a:rPr>
              <a:t>team-building exercises, and shutting off utilities.</a:t>
            </a:r>
          </a:p>
          <a:p>
            <a:pPr>
              <a:buNone/>
            </a:pPr>
            <a:r>
              <a:rPr lang="en-US" b="1" dirty="0" smtClean="0">
                <a:hlinkClick r:id="rId3"/>
              </a:rPr>
              <a:t>Unit 2: Fire Safety (2.5 hrs). Students learn about fire chemistry, mitigation practices, </a:t>
            </a:r>
            <a:r>
              <a:rPr lang="en-US" b="1" dirty="0" smtClean="0">
                <a:hlinkClick r:id="rId4"/>
              </a:rPr>
              <a:t>hazardous materials identification, suppression options, and are introduced to the concept of size-up. Hands-on skills include using a </a:t>
            </a:r>
            <a:r>
              <a:rPr lang="en-US" b="1" dirty="0" smtClean="0">
                <a:hlinkClick r:id="rId5"/>
              </a:rPr>
              <a:t>fire extinguisher to suppress a live flame, and wearing basic protective gear. </a:t>
            </a:r>
          </a:p>
          <a:p>
            <a:pPr>
              <a:buNone/>
            </a:pPr>
            <a:r>
              <a:rPr lang="en-US" b="1" dirty="0" smtClean="0">
                <a:hlinkClick r:id="rId5"/>
              </a:rPr>
              <a:t>Unit 3: Disaster Medical Operations part 1 (2.5 hrs). Students learn to identify and treat certain life-threatening conditions in a disaster setting, as well as </a:t>
            </a:r>
            <a:r>
              <a:rPr lang="en-US" b="1" dirty="0" smtClean="0">
                <a:hlinkClick r:id="rId6"/>
              </a:rPr>
              <a:t>START triage. Hands-on skills include performing head-tilt/chin-lift, practicing bleeding control techniques, and performing triage as an exercise.</a:t>
            </a:r>
          </a:p>
          <a:p>
            <a:pPr>
              <a:buNone/>
            </a:pPr>
            <a:r>
              <a:rPr lang="en-US" b="1" dirty="0" smtClean="0">
                <a:hlinkClick r:id="rId6"/>
              </a:rPr>
              <a:t>Unit 4: Disaster Medical Operations part 2 (2.5 hrs). Topics cover mass casualty operations, public health, assessing patients, and treating injuries. Students practice patient assessment, and various treatment techniques.</a:t>
            </a: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 Training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hlinkClick r:id="rId3"/>
              </a:rPr>
              <a:t>Unit 5: Light Search and Rescue Operations (2.5 hrs). Size-up is expanded as students learn about assessing structural damage, marking structures that have been searched, search techniques, as well as rescue techniques and </a:t>
            </a:r>
            <a:r>
              <a:rPr lang="en-US" b="1" dirty="0" smtClean="0">
                <a:hlinkClick r:id="rId4"/>
              </a:rPr>
              <a:t>cribbing. Hands-on activities include lifting and cribbing an object, and practicing rescue carries</a:t>
            </a:r>
          </a:p>
          <a:p>
            <a:pPr>
              <a:buNone/>
            </a:pPr>
            <a:r>
              <a:rPr lang="en-US" b="1" dirty="0" smtClean="0">
                <a:hlinkClick r:id="rId4"/>
              </a:rPr>
              <a:t>Unit 6: CERT Organization (1.5 hrs). Students are introduced to several concepts from the Incident Command System, and local team organization and communication is explained. Hands-on skills include a table-top exercise focusing on incident command and control</a:t>
            </a:r>
          </a:p>
          <a:p>
            <a:pPr>
              <a:buNone/>
            </a:pPr>
            <a:r>
              <a:rPr lang="en-US" b="1" dirty="0" smtClean="0">
                <a:hlinkClick r:id="rId4"/>
              </a:rPr>
              <a:t>Unit 7: Disaster Psychology (1 hr). Responder </a:t>
            </a:r>
            <a:r>
              <a:rPr lang="en-US" b="1" dirty="0" smtClean="0">
                <a:hlinkClick r:id="rId5"/>
              </a:rPr>
              <a:t>well-being and dealing with victim </a:t>
            </a:r>
            <a:r>
              <a:rPr lang="en-US" b="1" dirty="0" smtClean="0">
                <a:hlinkClick r:id="rId6"/>
              </a:rPr>
              <a:t>trauma are the topics of this unit</a:t>
            </a:r>
          </a:p>
          <a:p>
            <a:pPr>
              <a:buNone/>
            </a:pPr>
            <a:r>
              <a:rPr lang="en-US" b="1" dirty="0" smtClean="0">
                <a:hlinkClick r:id="rId6"/>
              </a:rPr>
              <a:t>Unit 8: Terrorism and CERT (2.5 hrs). Students learn how </a:t>
            </a:r>
            <a:r>
              <a:rPr lang="en-US" b="1" dirty="0" smtClean="0">
                <a:hlinkClick r:id="rId7"/>
              </a:rPr>
              <a:t>terrorists may choose targets, what weapons they may use, and identifying when </a:t>
            </a:r>
            <a:r>
              <a:rPr lang="en-US" b="1" dirty="0" smtClean="0">
                <a:hlinkClick r:id="rId8"/>
              </a:rPr>
              <a:t>chemical, biological, radiological, nuclear, or explosive weapons may have been deployed. </a:t>
            </a:r>
          </a:p>
          <a:p>
            <a:pPr>
              <a:buNone/>
            </a:pPr>
            <a:r>
              <a:rPr lang="en-US" b="1" dirty="0" smtClean="0">
                <a:hlinkClick r:id="rId8"/>
              </a:rPr>
              <a:t>Unit 9: Course Review and Disaster Simulation (2.5 hrs)</a:t>
            </a: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Impact Survey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Issaquah divided into 14 districts, with house by house maps; many municipalities have something similar.</a:t>
            </a:r>
          </a:p>
          <a:p>
            <a:pPr>
              <a:buNone/>
            </a:pPr>
            <a:r>
              <a:rPr lang="en-US" dirty="0" smtClean="0"/>
              <a:t>RIS is a windshield survey, undertaken as soon after boom as it is safe to drive.</a:t>
            </a:r>
          </a:p>
          <a:p>
            <a:pPr>
              <a:buNone/>
            </a:pPr>
            <a:r>
              <a:rPr lang="en-US" dirty="0" smtClean="0"/>
              <a:t>CERT survey personnel follow prescribed routes, looking for downed trees, fires, hazards to life, broken water mains or other utilities, road outages, power lines down, etc.</a:t>
            </a:r>
          </a:p>
          <a:p>
            <a:pPr>
              <a:buNone/>
            </a:pPr>
            <a:r>
              <a:rPr lang="en-US" dirty="0" smtClean="0"/>
              <a:t>Results are returned to the City EOC on forms; emergency issues are radioed in to the EOC</a:t>
            </a:r>
          </a:p>
          <a:p>
            <a:pPr>
              <a:buNone/>
            </a:pPr>
            <a:r>
              <a:rPr lang="en-US" dirty="0" smtClean="0"/>
              <a:t>The object is to get a quick view of the city before Fires &amp; Rescue, Police, and Public Works can get to a site</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scenario</a:t>
            </a:r>
            <a:endParaRPr lang="en-US" dirty="0"/>
          </a:p>
        </p:txBody>
      </p:sp>
      <p:sp>
        <p:nvSpPr>
          <p:cNvPr id="3" name="Content Placeholder 2"/>
          <p:cNvSpPr>
            <a:spLocks noGrp="1"/>
          </p:cNvSpPr>
          <p:nvPr>
            <p:ph sz="half" idx="1"/>
          </p:nvPr>
        </p:nvSpPr>
        <p:spPr/>
        <p:txBody>
          <a:bodyPr/>
          <a:lstStyle/>
          <a:p>
            <a:r>
              <a:rPr lang="en-US" dirty="0" smtClean="0"/>
              <a:t>Compound disaster</a:t>
            </a:r>
          </a:p>
          <a:p>
            <a:r>
              <a:rPr lang="en-US" dirty="0" smtClean="0"/>
              <a:t>The New Yorker article (http://www.newyorker.com/magazine/2015/07/20/the-really-big-one)</a:t>
            </a:r>
          </a:p>
          <a:p>
            <a:r>
              <a:rPr lang="en-US" dirty="0" err="1" smtClean="0"/>
              <a:t>Cascadia</a:t>
            </a:r>
            <a:r>
              <a:rPr lang="en-US" dirty="0" smtClean="0"/>
              <a:t> Rising exercise 2016</a:t>
            </a:r>
          </a:p>
          <a:p>
            <a:r>
              <a:rPr lang="en-US" dirty="0" smtClean="0"/>
              <a:t>Full Rip book</a:t>
            </a:r>
            <a:endParaRPr lang="en-US" dirty="0"/>
          </a:p>
        </p:txBody>
      </p:sp>
      <p:pic>
        <p:nvPicPr>
          <p:cNvPr id="5" name="Content Placeholder 4" descr="Unknown-1.jpeg"/>
          <p:cNvPicPr>
            <a:picLocks noGrp="1" noChangeAspect="1"/>
          </p:cNvPicPr>
          <p:nvPr>
            <p:ph sz="half" idx="2"/>
          </p:nvPr>
        </p:nvPicPr>
        <p:blipFill>
          <a:blip r:embed="rId3"/>
          <a:srcRect l="-18773" r="-18773"/>
          <a:stretch>
            <a:fillRect/>
          </a:stretch>
        </p:blipFill>
        <p:spPr>
          <a:xfrm>
            <a:off x="4655344" y="1426464"/>
            <a:ext cx="4038600" cy="4525963"/>
          </a:xfrm>
        </p:spPr>
      </p:pic>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Inspections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(not a CERT function)</a:t>
            </a:r>
          </a:p>
          <a:p>
            <a:pPr>
              <a:buNone/>
            </a:pPr>
            <a:r>
              <a:rPr lang="en-US" dirty="0" smtClean="0"/>
              <a:t>Performed by civil engineers and building inspectors organized through the State of California</a:t>
            </a:r>
          </a:p>
          <a:p>
            <a:pPr>
              <a:buNone/>
            </a:pPr>
            <a:r>
              <a:rPr lang="en-US" dirty="0" smtClean="0"/>
              <a:t>Based on ATC 20-1 and ATC-45 from the private non-profit Applied Technology Council</a:t>
            </a:r>
          </a:p>
          <a:p>
            <a:pPr>
              <a:buNone/>
            </a:pPr>
            <a:r>
              <a:rPr lang="en-US" dirty="0" smtClean="0"/>
              <a:t>Focused on safely getting people access to their homes after earthquakes or windstorms/floods</a:t>
            </a:r>
          </a:p>
          <a:p>
            <a:pPr>
              <a:buNone/>
            </a:pPr>
            <a:r>
              <a:rPr lang="en-US" dirty="0" smtClean="0"/>
              <a:t>It is anticipated that after a 9.0 event we will have an acute shortage of qualified building inspectors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Operations Centers</a:t>
            </a:r>
            <a:endParaRPr lang="en-US" dirty="0"/>
          </a:p>
        </p:txBody>
      </p:sp>
      <p:sp>
        <p:nvSpPr>
          <p:cNvPr id="3" name="Content Placeholder 2"/>
          <p:cNvSpPr>
            <a:spLocks noGrp="1"/>
          </p:cNvSpPr>
          <p:nvPr>
            <p:ph idx="1"/>
          </p:nvPr>
        </p:nvSpPr>
        <p:spPr/>
        <p:txBody>
          <a:bodyPr/>
          <a:lstStyle/>
          <a:p>
            <a:pPr>
              <a:buNone/>
            </a:pPr>
            <a:r>
              <a:rPr lang="en-US" dirty="0" smtClean="0"/>
              <a:t>Most medium sized cites and all counties have some version of an EOC.</a:t>
            </a:r>
          </a:p>
          <a:p>
            <a:pPr>
              <a:buNone/>
            </a:pPr>
            <a:r>
              <a:rPr lang="en-US" dirty="0" smtClean="0"/>
              <a:t>Most </a:t>
            </a:r>
            <a:r>
              <a:rPr lang="en-US" dirty="0" err="1" smtClean="0"/>
              <a:t>CERTs</a:t>
            </a:r>
            <a:r>
              <a:rPr lang="en-US" dirty="0" smtClean="0"/>
              <a:t> work out of an EOC.</a:t>
            </a:r>
          </a:p>
          <a:p>
            <a:pPr>
              <a:buNone/>
            </a:pPr>
            <a:r>
              <a:rPr lang="en-US" dirty="0" smtClean="0"/>
              <a:t>Kitsap County EOC 911 Carver St. Bremerton, WA 98312</a:t>
            </a:r>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Shelters</a:t>
            </a:r>
            <a:endParaRPr lang="en-US" dirty="0"/>
          </a:p>
        </p:txBody>
      </p:sp>
      <p:sp>
        <p:nvSpPr>
          <p:cNvPr id="3" name="Content Placeholder 2"/>
          <p:cNvSpPr>
            <a:spLocks noGrp="1"/>
          </p:cNvSpPr>
          <p:nvPr>
            <p:ph idx="1"/>
          </p:nvPr>
        </p:nvSpPr>
        <p:spPr/>
        <p:txBody>
          <a:bodyPr/>
          <a:lstStyle/>
          <a:p>
            <a:pPr>
              <a:buNone/>
            </a:pPr>
            <a:r>
              <a:rPr lang="en-US" dirty="0" smtClean="0"/>
              <a:t>Ad Hoc</a:t>
            </a:r>
          </a:p>
          <a:p>
            <a:pPr>
              <a:buNone/>
            </a:pPr>
            <a:r>
              <a:rPr lang="en-US" dirty="0" smtClean="0"/>
              <a:t>No clear listing is available</a:t>
            </a:r>
          </a:p>
          <a:p>
            <a:pPr>
              <a:buNone/>
            </a:pPr>
            <a:r>
              <a:rPr lang="en-US" dirty="0" smtClean="0"/>
              <a:t>Sometimes Red Cross creates them, sometimes churches</a:t>
            </a:r>
          </a:p>
          <a:p>
            <a:pPr>
              <a:buNone/>
            </a:pPr>
            <a:r>
              <a:rPr lang="en-US" dirty="0" smtClean="0"/>
              <a:t>If you search for them, you will get homeless shelters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levels of response</a:t>
            </a:r>
            <a:endParaRPr lang="en-US" dirty="0"/>
          </a:p>
        </p:txBody>
      </p:sp>
      <p:sp>
        <p:nvSpPr>
          <p:cNvPr id="3" name="Content Placeholder 2"/>
          <p:cNvSpPr>
            <a:spLocks noGrp="1"/>
          </p:cNvSpPr>
          <p:nvPr>
            <p:ph idx="1"/>
          </p:nvPr>
        </p:nvSpPr>
        <p:spPr/>
        <p:txBody>
          <a:bodyPr/>
          <a:lstStyle/>
          <a:p>
            <a:r>
              <a:rPr lang="en-US" dirty="0" smtClean="0"/>
              <a:t>Counties</a:t>
            </a:r>
          </a:p>
          <a:p>
            <a:r>
              <a:rPr lang="en-US" dirty="0" smtClean="0"/>
              <a:t>State OEM</a:t>
            </a:r>
          </a:p>
          <a:p>
            <a:r>
              <a:rPr lang="en-US" dirty="0" smtClean="0"/>
              <a:t>National Guard</a:t>
            </a:r>
          </a:p>
          <a:p>
            <a:r>
              <a:rPr lang="en-US" dirty="0" smtClean="0"/>
              <a:t>FEMA</a:t>
            </a:r>
          </a:p>
          <a:p>
            <a:r>
              <a:rPr lang="en-US" dirty="0" smtClean="0"/>
              <a:t>Other Federal agencies</a:t>
            </a:r>
          </a:p>
          <a:p>
            <a:r>
              <a:rPr lang="en-US" dirty="0" smtClean="0"/>
              <a:t>Red Cross</a:t>
            </a:r>
          </a:p>
          <a:p>
            <a:r>
              <a:rPr lang="en-US" dirty="0" smtClean="0"/>
              <a:t>Other NGOs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Risk Matrix</a:t>
            </a:r>
            <a:endParaRPr lang="en-US" dirty="0"/>
          </a:p>
        </p:txBody>
      </p:sp>
      <p:sp>
        <p:nvSpPr>
          <p:cNvPr id="3" name="Content Placeholder 2"/>
          <p:cNvSpPr>
            <a:spLocks noGrp="1"/>
          </p:cNvSpPr>
          <p:nvPr>
            <p:ph idx="1"/>
          </p:nvPr>
        </p:nvSpPr>
        <p:spPr/>
        <p:txBody>
          <a:bodyPr/>
          <a:lstStyle/>
          <a:p>
            <a:r>
              <a:rPr lang="en-US" dirty="0" smtClean="0"/>
              <a:t>Never heard of CERT; I need to find the time (just 20 hours) to at least get the training</a:t>
            </a:r>
          </a:p>
          <a:p>
            <a:r>
              <a:rPr lang="en-US" dirty="0" smtClean="0"/>
              <a:t>Need to know the community a little better from walking it</a:t>
            </a:r>
          </a:p>
          <a:p>
            <a:r>
              <a:rPr lang="en-US" dirty="0" smtClean="0"/>
              <a:t>I need to know where the shelters are in my community</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Communications &amp; situational awareness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t>
            </a:r>
            <a:r>
              <a:rPr lang="en-US" dirty="0" smtClean="0"/>
              <a:t>ellular networks will likely be at 20% or less effectiveness within 3 minutes of a regional  </a:t>
            </a:r>
            <a:r>
              <a:rPr lang="en-US" dirty="0" err="1" smtClean="0"/>
              <a:t>subduction</a:t>
            </a:r>
            <a:r>
              <a:rPr lang="en-US" dirty="0" smtClean="0"/>
              <a:t> zone quake</a:t>
            </a:r>
          </a:p>
          <a:p>
            <a:r>
              <a:rPr lang="en-US" dirty="0" smtClean="0"/>
              <a:t>Local commercial television and radio is likely to be completely inoperative within 1 minute (Some satellite television may be available)</a:t>
            </a:r>
          </a:p>
          <a:p>
            <a:r>
              <a:rPr lang="en-US" dirty="0" smtClean="0"/>
              <a:t>Internet Service Providers are likely to be 100% inoperative within 3 minutes</a:t>
            </a:r>
          </a:p>
          <a:p>
            <a:r>
              <a:rPr lang="en-US" dirty="0" smtClean="0"/>
              <a:t>Restoration of service will be spotty and irregular and may take 3 to six months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spectrum of options</a:t>
            </a:r>
            <a:endParaRPr lang="en-US" dirty="0"/>
          </a:p>
        </p:txBody>
      </p:sp>
      <p:sp>
        <p:nvSpPr>
          <p:cNvPr id="5" name="Text Placeholder 4"/>
          <p:cNvSpPr>
            <a:spLocks noGrp="1"/>
          </p:cNvSpPr>
          <p:nvPr>
            <p:ph type="body" idx="1"/>
          </p:nvPr>
        </p:nvSpPr>
        <p:spPr/>
        <p:txBody>
          <a:bodyPr/>
          <a:lstStyle/>
          <a:p>
            <a:r>
              <a:rPr lang="en-US" dirty="0" smtClean="0"/>
              <a:t>FRS/GMRS Radios</a:t>
            </a:r>
            <a:endParaRPr lang="en-US" dirty="0"/>
          </a:p>
        </p:txBody>
      </p:sp>
      <p:sp>
        <p:nvSpPr>
          <p:cNvPr id="6" name="Text Placeholder 5"/>
          <p:cNvSpPr>
            <a:spLocks noGrp="1"/>
          </p:cNvSpPr>
          <p:nvPr>
            <p:ph type="body" sz="half" idx="3"/>
          </p:nvPr>
        </p:nvSpPr>
        <p:spPr/>
        <p:txBody>
          <a:bodyPr>
            <a:normAutofit fontScale="92500" lnSpcReduction="20000"/>
          </a:bodyPr>
          <a:lstStyle/>
          <a:p>
            <a:r>
              <a:rPr lang="en-US" dirty="0" smtClean="0"/>
              <a:t>Dual Band Handheld amateur radios</a:t>
            </a:r>
            <a:endParaRPr lang="en-US" dirty="0"/>
          </a:p>
        </p:txBody>
      </p:sp>
      <p:pic>
        <p:nvPicPr>
          <p:cNvPr id="4" name="Content Placeholder 3" descr="null.jpeg"/>
          <p:cNvPicPr>
            <a:picLocks noGrp="1" noChangeAspect="1"/>
          </p:cNvPicPr>
          <p:nvPr>
            <p:ph sz="quarter" idx="2"/>
          </p:nvPr>
        </p:nvPicPr>
        <p:blipFill>
          <a:blip r:embed="rId3"/>
          <a:srcRect l="-1022" r="-1022"/>
          <a:stretch>
            <a:fillRect/>
          </a:stretch>
        </p:blipFill>
        <p:spPr/>
      </p:pic>
      <p:pic>
        <p:nvPicPr>
          <p:cNvPr id="8" name="Content Placeholder 7" descr="zys-ft-60r.jpg"/>
          <p:cNvPicPr>
            <a:picLocks noGrp="1" noChangeAspect="1"/>
          </p:cNvPicPr>
          <p:nvPr>
            <p:ph sz="quarter" idx="4"/>
          </p:nvPr>
        </p:nvPicPr>
        <p:blipFill>
          <a:blip r:embed="rId4"/>
          <a:srcRect l="-214729" r="-214729"/>
          <a:stretch>
            <a:fillRect/>
          </a:stretch>
        </p:blipFill>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FRS/GMRS</a:t>
            </a:r>
            <a:endParaRPr lang="en-US" dirty="0"/>
          </a:p>
        </p:txBody>
      </p:sp>
      <p:sp>
        <p:nvSpPr>
          <p:cNvPr id="3" name="Content Placeholder 2"/>
          <p:cNvSpPr>
            <a:spLocks noGrp="1"/>
          </p:cNvSpPr>
          <p:nvPr>
            <p:ph sz="half" idx="1"/>
          </p:nvPr>
        </p:nvSpPr>
        <p:spPr/>
        <p:txBody>
          <a:bodyPr>
            <a:noAutofit/>
          </a:bodyPr>
          <a:lstStyle/>
          <a:p>
            <a:pPr>
              <a:buNone/>
            </a:pPr>
            <a:r>
              <a:rPr lang="en-US" dirty="0" smtClean="0"/>
              <a:t>No license required for FRS</a:t>
            </a:r>
          </a:p>
          <a:p>
            <a:pPr>
              <a:buNone/>
            </a:pPr>
            <a:r>
              <a:rPr lang="en-US" dirty="0" smtClean="0"/>
              <a:t>Limited range (5-10 miles line of sight)</a:t>
            </a:r>
          </a:p>
          <a:p>
            <a:pPr>
              <a:buNone/>
            </a:pPr>
            <a:r>
              <a:rPr lang="en-US" dirty="0" smtClean="0"/>
              <a:t>Useful in a neighborhood or for a CERT team</a:t>
            </a:r>
          </a:p>
          <a:p>
            <a:pPr>
              <a:buNone/>
            </a:pPr>
            <a:r>
              <a:rPr lang="en-US" dirty="0" smtClean="0"/>
              <a:t>Will get very crowded in an emergency</a:t>
            </a:r>
            <a:endParaRPr lang="en-US" dirty="0"/>
          </a:p>
        </p:txBody>
      </p:sp>
      <p:sp>
        <p:nvSpPr>
          <p:cNvPr id="4" name="Content Placeholder 3"/>
          <p:cNvSpPr>
            <a:spLocks noGrp="1"/>
          </p:cNvSpPr>
          <p:nvPr>
            <p:ph sz="half" idx="2"/>
          </p:nvPr>
        </p:nvSpPr>
        <p:spPr/>
        <p:txBody>
          <a:bodyPr>
            <a:normAutofit fontScale="55000" lnSpcReduction="20000"/>
          </a:bodyPr>
          <a:lstStyle/>
          <a:p>
            <a:pPr>
              <a:buNone/>
            </a:pPr>
            <a:r>
              <a:rPr lang="en-US" b="1" dirty="0" smtClean="0"/>
              <a:t>Channel	Frequency (MHz)	Notes	</a:t>
            </a:r>
          </a:p>
          <a:p>
            <a:pPr>
              <a:buNone/>
            </a:pPr>
            <a:r>
              <a:rPr lang="en-US" dirty="0" smtClean="0"/>
              <a:t>1	462.5625	Shared with GMRS	</a:t>
            </a:r>
          </a:p>
          <a:p>
            <a:pPr>
              <a:buNone/>
            </a:pPr>
            <a:r>
              <a:rPr lang="en-US" dirty="0" smtClean="0"/>
              <a:t>2	462.5875	Shared with GMRS	</a:t>
            </a:r>
          </a:p>
          <a:p>
            <a:pPr>
              <a:buNone/>
            </a:pPr>
            <a:r>
              <a:rPr lang="en-US" dirty="0" smtClean="0"/>
              <a:t>3	462.6125	Shared with GMRS	</a:t>
            </a:r>
          </a:p>
          <a:p>
            <a:pPr>
              <a:buNone/>
            </a:pPr>
            <a:r>
              <a:rPr lang="en-US" dirty="0" smtClean="0"/>
              <a:t>4	462.6375	Shared with GMRS	</a:t>
            </a:r>
          </a:p>
          <a:p>
            <a:pPr>
              <a:buNone/>
            </a:pPr>
            <a:r>
              <a:rPr lang="en-US" dirty="0" smtClean="0"/>
              <a:t>5	462.6625	Shared with GMRS	</a:t>
            </a:r>
          </a:p>
          <a:p>
            <a:pPr>
              <a:buNone/>
            </a:pPr>
            <a:r>
              <a:rPr lang="en-US" dirty="0" smtClean="0"/>
              <a:t>6	462.6875	Shared with GMRS	</a:t>
            </a:r>
          </a:p>
          <a:p>
            <a:pPr>
              <a:buNone/>
            </a:pPr>
            <a:r>
              <a:rPr lang="en-US" dirty="0" smtClean="0"/>
              <a:t>7	462.7125	Shared with GMRS	</a:t>
            </a:r>
          </a:p>
          <a:p>
            <a:pPr>
              <a:buNone/>
            </a:pPr>
            <a:r>
              <a:rPr lang="en-US" dirty="0" smtClean="0"/>
              <a:t>8	467.5625	FRS use only	</a:t>
            </a:r>
          </a:p>
          <a:p>
            <a:pPr>
              <a:buNone/>
            </a:pPr>
            <a:r>
              <a:rPr lang="en-US" dirty="0" smtClean="0"/>
              <a:t>9	467.5875	FRS use only	</a:t>
            </a:r>
          </a:p>
          <a:p>
            <a:pPr>
              <a:buNone/>
            </a:pPr>
            <a:r>
              <a:rPr lang="en-US" dirty="0" smtClean="0"/>
              <a:t>10	467.6125	FRS use only	</a:t>
            </a:r>
          </a:p>
          <a:p>
            <a:pPr>
              <a:buNone/>
            </a:pPr>
            <a:r>
              <a:rPr lang="en-US" dirty="0" smtClean="0"/>
              <a:t>11	467.6375	FRS use only	</a:t>
            </a:r>
          </a:p>
          <a:p>
            <a:pPr>
              <a:buNone/>
            </a:pPr>
            <a:r>
              <a:rPr lang="en-US" dirty="0" smtClean="0"/>
              <a:t>12	467.6625	FRS use only	</a:t>
            </a:r>
          </a:p>
          <a:p>
            <a:pPr>
              <a:buNone/>
            </a:pPr>
            <a:r>
              <a:rPr lang="en-US" dirty="0" smtClean="0"/>
              <a:t>13	467.6875	FRS use only	</a:t>
            </a:r>
          </a:p>
          <a:p>
            <a:pPr>
              <a:buNone/>
            </a:pPr>
            <a:r>
              <a:rPr lang="en-US" dirty="0" smtClean="0"/>
              <a:t>14	467.7125	FRS use only	</a:t>
            </a:r>
          </a:p>
          <a:p>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amateur radio licenses</a:t>
            </a:r>
            <a:endParaRPr lang="en-US" dirty="0"/>
          </a:p>
        </p:txBody>
      </p:sp>
      <p:sp>
        <p:nvSpPr>
          <p:cNvPr id="3" name="Content Placeholder 2"/>
          <p:cNvSpPr>
            <a:spLocks noGrp="1"/>
          </p:cNvSpPr>
          <p:nvPr>
            <p:ph idx="1"/>
          </p:nvPr>
        </p:nvSpPr>
        <p:spPr/>
        <p:txBody>
          <a:bodyPr>
            <a:normAutofit/>
          </a:bodyPr>
          <a:lstStyle/>
          <a:p>
            <a:r>
              <a:rPr lang="en-US" dirty="0" smtClean="0"/>
              <a:t>Technician: easy; test requires 8 hours study</a:t>
            </a:r>
          </a:p>
          <a:p>
            <a:r>
              <a:rPr lang="en-US" dirty="0" smtClean="0"/>
              <a:t>General: moderately difficult, perhaps 40 hours study</a:t>
            </a:r>
          </a:p>
          <a:p>
            <a:r>
              <a:rPr lang="en-US" dirty="0" smtClean="0"/>
              <a:t>Extra: probably not necessary, requires additional 40 hours of study</a:t>
            </a:r>
          </a:p>
          <a:p>
            <a:r>
              <a:rPr lang="en-US" dirty="0" smtClean="0"/>
              <a:t>95% of all people are intimidated by the testing</a:t>
            </a:r>
          </a:p>
          <a:p>
            <a:r>
              <a:rPr lang="en-US" dirty="0" smtClean="0"/>
              <a:t>General is the minimum license for self-sufficiency</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Amateur radio equipment</a:t>
            </a:r>
            <a:endParaRPr lang="en-US" dirty="0"/>
          </a:p>
        </p:txBody>
      </p:sp>
      <p:sp>
        <p:nvSpPr>
          <p:cNvPr id="3" name="Content Placeholder 2"/>
          <p:cNvSpPr>
            <a:spLocks noGrp="1"/>
          </p:cNvSpPr>
          <p:nvPr>
            <p:ph idx="1"/>
          </p:nvPr>
        </p:nvSpPr>
        <p:spPr/>
        <p:txBody>
          <a:bodyPr/>
          <a:lstStyle/>
          <a:p>
            <a:r>
              <a:rPr lang="en-US" dirty="0" smtClean="0"/>
              <a:t>Dual-band or Tri-band handheld transceivers</a:t>
            </a:r>
          </a:p>
          <a:p>
            <a:r>
              <a:rPr lang="en-US" dirty="0" smtClean="0"/>
              <a:t>Headphones and microphones</a:t>
            </a:r>
          </a:p>
          <a:p>
            <a:r>
              <a:rPr lang="en-US" dirty="0" smtClean="0"/>
              <a:t>Car-mounted mobile transceivers and antennas</a:t>
            </a:r>
          </a:p>
          <a:p>
            <a:r>
              <a:rPr lang="en-US" dirty="0" smtClean="0"/>
              <a:t>Home base station transceivers and large antennas (separate mobile generators and battery banks)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do</a:t>
            </a:r>
            <a:endParaRPr lang="en-US" dirty="0"/>
          </a:p>
        </p:txBody>
      </p:sp>
      <p:sp>
        <p:nvSpPr>
          <p:cNvPr id="3" name="Content Placeholder 2"/>
          <p:cNvSpPr>
            <a:spLocks noGrp="1"/>
          </p:cNvSpPr>
          <p:nvPr>
            <p:ph idx="1"/>
          </p:nvPr>
        </p:nvSpPr>
        <p:spPr/>
        <p:txBody>
          <a:bodyPr/>
          <a:lstStyle/>
          <a:p>
            <a:pPr>
              <a:buNone/>
            </a:pPr>
            <a:r>
              <a:rPr lang="en-US" dirty="0" smtClean="0"/>
              <a:t>Duck, Cover, and Hold</a:t>
            </a:r>
          </a:p>
          <a:p>
            <a:pPr>
              <a:buNone/>
            </a:pPr>
            <a:endParaRPr lang="en-US" dirty="0" smtClean="0"/>
          </a:p>
          <a:p>
            <a:pPr>
              <a:buNone/>
            </a:pPr>
            <a:r>
              <a:rPr lang="en-US" dirty="0" smtClean="0"/>
              <a:t>Take care of yourself first, then family and others</a:t>
            </a:r>
          </a:p>
          <a:p>
            <a:pPr>
              <a:buNone/>
            </a:pPr>
            <a:endParaRPr lang="en-US" dirty="0"/>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Amateur Radio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Mike and Key is an umbrella organization of Puget Sound networks and clubs </a:t>
            </a:r>
            <a:r>
              <a:rPr lang="en-US" dirty="0" smtClean="0">
                <a:hlinkClick r:id="rId3"/>
              </a:rPr>
              <a:t>http://www.mikeandkey.org/aboutus.htm</a:t>
            </a:r>
            <a:endParaRPr lang="en-US" dirty="0" smtClean="0"/>
          </a:p>
          <a:p>
            <a:r>
              <a:rPr lang="en-US" dirty="0" smtClean="0"/>
              <a:t>Puget Sound Repeater Group maintains repeaters across the region </a:t>
            </a:r>
            <a:r>
              <a:rPr lang="en-US" dirty="0" smtClean="0">
                <a:hlinkClick r:id="rId4"/>
              </a:rPr>
              <a:t>http://web.psrg.org</a:t>
            </a:r>
            <a:endParaRPr lang="en-US" dirty="0" smtClean="0"/>
          </a:p>
          <a:p>
            <a:r>
              <a:rPr lang="en-US" dirty="0" smtClean="0"/>
              <a:t>The Amateur Radio Relay League is the national non-profit umbrella organization for hams. Washington clubs are listed at </a:t>
            </a:r>
            <a:r>
              <a:rPr lang="en-US" dirty="0" smtClean="0">
                <a:hlinkClick r:id="rId5"/>
              </a:rPr>
              <a:t>http://wwa.arrl.org/clubs.html</a:t>
            </a:r>
            <a:r>
              <a:rPr lang="en-US" dirty="0" smtClean="0"/>
              <a:t> </a:t>
            </a:r>
          </a:p>
          <a:p>
            <a:r>
              <a:rPr lang="en-US" dirty="0" smtClean="0"/>
              <a:t>Clubs provide classes for licenses and many conduct license testing</a:t>
            </a:r>
          </a:p>
          <a:p>
            <a:r>
              <a:rPr lang="en-US" dirty="0" smtClean="0"/>
              <a:t>The national ARRL site lists testing each month (http://</a:t>
            </a:r>
            <a:r>
              <a:rPr lang="en-US" dirty="0" err="1" smtClean="0"/>
              <a:t>www.arrl.org</a:t>
            </a:r>
            <a:r>
              <a:rPr lang="en-US" dirty="0" smtClean="0"/>
              <a:t>/licensing-education-training)</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Amateur radio networks of Puget Sound-1</a:t>
            </a:r>
            <a:endParaRPr lang="en-US" dirty="0"/>
          </a:p>
        </p:txBody>
      </p:sp>
      <p:sp>
        <p:nvSpPr>
          <p:cNvPr id="3" name="Content Placeholder 2"/>
          <p:cNvSpPr>
            <a:spLocks noGrp="1"/>
          </p:cNvSpPr>
          <p:nvPr>
            <p:ph idx="1"/>
          </p:nvPr>
        </p:nvSpPr>
        <p:spPr/>
        <p:txBody>
          <a:bodyPr>
            <a:normAutofit fontScale="25000" lnSpcReduction="20000"/>
          </a:bodyPr>
          <a:lstStyle/>
          <a:p>
            <a:pPr>
              <a:buNone/>
            </a:pPr>
            <a:endParaRPr lang="en-US" dirty="0" smtClean="0"/>
          </a:p>
          <a:p>
            <a:pPr>
              <a:buNone/>
            </a:pPr>
            <a:r>
              <a:rPr lang="en-US" sz="4800" b="1" dirty="0" smtClean="0"/>
              <a:t>Day	Time	Freq      Call	              Net					</a:t>
            </a:r>
          </a:p>
          <a:p>
            <a:pPr>
              <a:buNone/>
            </a:pPr>
            <a:r>
              <a:rPr lang="en-US" sz="4800" dirty="0" smtClean="0"/>
              <a:t>Daily	900	146.86	W7AVM	Island County ARC (except Sunday, at 1930)	</a:t>
            </a:r>
          </a:p>
          <a:p>
            <a:pPr>
              <a:buNone/>
            </a:pPr>
            <a:r>
              <a:rPr lang="en-US" sz="4800" dirty="0" smtClean="0"/>
              <a:t> 	900	146.96	WW7                PSRG Nine O’clock Net (also at 2100)	</a:t>
            </a:r>
          </a:p>
          <a:p>
            <a:pPr>
              <a:buNone/>
            </a:pPr>
            <a:r>
              <a:rPr lang="en-US" sz="4800" dirty="0" smtClean="0"/>
              <a:t> 	1730	146.82	K7LED	             Puget Sound NTS Net	</a:t>
            </a:r>
          </a:p>
          <a:p>
            <a:pPr>
              <a:buNone/>
            </a:pPr>
            <a:r>
              <a:rPr lang="en-US" sz="4800" dirty="0" smtClean="0"/>
              <a:t> 	2000	28.43	(HF SSB)	Chief Seattle Chapter of 10X Intl. (also Tues. at 0930)	</a:t>
            </a:r>
          </a:p>
          <a:p>
            <a:pPr>
              <a:buNone/>
            </a:pPr>
            <a:r>
              <a:rPr lang="en-US" sz="4800" dirty="0" smtClean="0"/>
              <a:t>M - F	545	145.33	K7NWS	Northwest Weather Net (also at 1645)	 </a:t>
            </a:r>
          </a:p>
          <a:p>
            <a:pPr>
              <a:buNone/>
            </a:pPr>
            <a:r>
              <a:rPr lang="en-US" sz="4800" dirty="0" smtClean="0"/>
              <a:t>SUN	1000	3.915	(HF SSB)	75 Meter Ham Swap Net	</a:t>
            </a:r>
          </a:p>
          <a:p>
            <a:pPr>
              <a:buNone/>
            </a:pPr>
            <a:r>
              <a:rPr lang="en-US" sz="4800" dirty="0" smtClean="0"/>
              <a:t> 	1900	147.24	K7SYE	              Auburn Area Emergency Communications Team	</a:t>
            </a:r>
          </a:p>
          <a:p>
            <a:pPr>
              <a:buNone/>
            </a:pPr>
            <a:r>
              <a:rPr lang="en-US" sz="4800" dirty="0" smtClean="0"/>
              <a:t> 	1900	146.84	WA7FW	Federal Way D-STAR/D-RATS Practice Net	</a:t>
            </a:r>
          </a:p>
          <a:p>
            <a:pPr>
              <a:buNone/>
            </a:pPr>
            <a:r>
              <a:rPr lang="en-US" sz="4800" dirty="0" smtClean="0"/>
              <a:t> 	1900	145.39	W7EOC	Grays Harbor Co. Aux. </a:t>
            </a:r>
            <a:r>
              <a:rPr lang="en-US" sz="4800" dirty="0" err="1" smtClean="0"/>
              <a:t>Emerg</a:t>
            </a:r>
            <a:r>
              <a:rPr lang="en-US" sz="4800" dirty="0" smtClean="0"/>
              <a:t>. Comm. (&amp; </a:t>
            </a:r>
            <a:r>
              <a:rPr lang="en-US" sz="4800" dirty="0" err="1" smtClean="0"/>
              <a:t>BeachNet</a:t>
            </a:r>
            <a:r>
              <a:rPr lang="en-US" sz="4800" dirty="0" smtClean="0"/>
              <a:t> </a:t>
            </a:r>
            <a:r>
              <a:rPr lang="en-US" sz="4800" dirty="0" err="1" smtClean="0"/>
              <a:t>rptrs</a:t>
            </a:r>
            <a:r>
              <a:rPr lang="en-US" sz="4800" dirty="0" smtClean="0"/>
              <a:t>.)	</a:t>
            </a:r>
          </a:p>
          <a:p>
            <a:pPr>
              <a:buNone/>
            </a:pPr>
            <a:r>
              <a:rPr lang="en-US" sz="4800" dirty="0" smtClean="0"/>
              <a:t> 	1900	28.33	(HF SSB)	Kitsap County ACS (also 6-meter FM net on 52.430)	</a:t>
            </a:r>
          </a:p>
          <a:p>
            <a:pPr>
              <a:buNone/>
            </a:pPr>
            <a:r>
              <a:rPr lang="en-US" sz="4800" dirty="0" smtClean="0"/>
              <a:t> 	1900	147.34	K6RFK	             NW Washington LDS Stakes ERC Net	</a:t>
            </a:r>
          </a:p>
          <a:p>
            <a:pPr>
              <a:buNone/>
            </a:pPr>
            <a:r>
              <a:rPr lang="en-US" sz="4800" dirty="0" smtClean="0"/>
              <a:t> 	1900	442.3	N9VW	             City of Sammamish ARES/RACES	</a:t>
            </a:r>
          </a:p>
          <a:p>
            <a:pPr>
              <a:buNone/>
            </a:pPr>
            <a:r>
              <a:rPr lang="en-US" sz="4800" dirty="0" smtClean="0"/>
              <a:t> 	1900	146.74	K7SKW   	Whatcom County ARES Emergency Services Net	</a:t>
            </a:r>
          </a:p>
          <a:p>
            <a:pPr>
              <a:buNone/>
            </a:pPr>
            <a:r>
              <a:rPr lang="en-US" sz="4800" dirty="0" smtClean="0"/>
              <a:t> 	1915	145.47	K7CPR   	Region 3 ARES/RACES (&amp; </a:t>
            </a:r>
            <a:r>
              <a:rPr lang="en-US" sz="4800" dirty="0" err="1" smtClean="0"/>
              <a:t>BeachNet</a:t>
            </a:r>
            <a:r>
              <a:rPr lang="en-US" sz="4800" dirty="0" smtClean="0"/>
              <a:t> repeaters)	</a:t>
            </a:r>
          </a:p>
          <a:p>
            <a:pPr>
              <a:buNone/>
            </a:pPr>
            <a:r>
              <a:rPr lang="en-US" sz="4800" dirty="0" smtClean="0"/>
              <a:t> 	1930	147.04	WA7FW	Federal Way Amateur Radio Club	</a:t>
            </a:r>
          </a:p>
          <a:p>
            <a:pPr>
              <a:buNone/>
            </a:pPr>
            <a:r>
              <a:rPr lang="en-US" sz="4800" dirty="0" smtClean="0"/>
              <a:t> 	1930	145.49	K7LWH  	Kirkland Emergency Comm. Team (KECT) / ARES	</a:t>
            </a:r>
          </a:p>
          <a:p>
            <a:pPr>
              <a:buNone/>
            </a:pPr>
            <a:r>
              <a:rPr lang="en-US" sz="4800" dirty="0" smtClean="0"/>
              <a:t> 	1930	145.43	KD7WDG	Kitsap County Alt. Comm. System (ACS)	</a:t>
            </a:r>
          </a:p>
          <a:p>
            <a:pPr>
              <a:buNone/>
            </a:pPr>
            <a:r>
              <a:rPr lang="en-US" sz="4800" dirty="0" smtClean="0"/>
              <a:t> 	1930	443.5	W7VMI	Vashon-Maury I. RC - ARES (1st Sun. 28.385 MHz SSB)	</a:t>
            </a:r>
          </a:p>
          <a:p>
            <a:pPr>
              <a:buNone/>
            </a:pPr>
            <a:r>
              <a:rPr lang="en-US" sz="4800" dirty="0" smtClean="0"/>
              <a:t> 	</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Amateur radio networks of Puget Sound-2</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1548" dirty="0" smtClean="0"/>
              <a:t>MON</a:t>
            </a:r>
            <a:r>
              <a:rPr lang="en-US" sz="1920" dirty="0" smtClean="0"/>
              <a:t>	1830	3.985	(HF SSB)	WA State </a:t>
            </a:r>
            <a:r>
              <a:rPr lang="en-US" sz="1920" dirty="0" err="1" smtClean="0"/>
              <a:t>Emerg</a:t>
            </a:r>
            <a:r>
              <a:rPr lang="en-US" sz="1920" dirty="0" smtClean="0"/>
              <a:t>. Net (Winter at 1730) (alt. 3.990, 7.245)	</a:t>
            </a:r>
          </a:p>
          <a:p>
            <a:pPr>
              <a:buNone/>
            </a:pPr>
            <a:r>
              <a:rPr lang="en-US" sz="1920" dirty="0" smtClean="0"/>
              <a:t> 	1830	441.8	W7AW	West Seattle ARC (also 145.130 &amp; 53.290)	</a:t>
            </a:r>
          </a:p>
          <a:p>
            <a:pPr>
              <a:buNone/>
            </a:pPr>
            <a:r>
              <a:rPr lang="en-US" sz="1920" dirty="0" smtClean="0"/>
              <a:t> 	1845	147.32	WB7DOB	Kent Communications Support Team (KCST)	</a:t>
            </a:r>
          </a:p>
          <a:p>
            <a:pPr>
              <a:buNone/>
            </a:pPr>
            <a:r>
              <a:rPr lang="en-US" sz="1920" dirty="0" smtClean="0"/>
              <a:t> 	1900	146.96	WW7PSR	Seattle Auxiliary Communications Service (ACS)	</a:t>
            </a:r>
          </a:p>
          <a:p>
            <a:pPr>
              <a:buNone/>
            </a:pPr>
            <a:r>
              <a:rPr lang="en-US" sz="1920" dirty="0" smtClean="0"/>
              <a:t> 	1930	146.96	WW7PSR	Puget Sound Repeater Group (PSRG)	</a:t>
            </a:r>
          </a:p>
          <a:p>
            <a:pPr>
              <a:buNone/>
            </a:pPr>
            <a:r>
              <a:rPr lang="en-US" sz="1920" dirty="0" smtClean="0"/>
              <a:t> 	1930	442.825	W7AUX	Shoreline ACS (City of Shoreline)	</a:t>
            </a:r>
          </a:p>
          <a:p>
            <a:pPr>
              <a:buNone/>
            </a:pPr>
            <a:r>
              <a:rPr lang="en-US" sz="1920" dirty="0" smtClean="0"/>
              <a:t> 	2000	147.26	W7DG	Cowlitz County Auxiliary Communications Service	</a:t>
            </a:r>
          </a:p>
          <a:p>
            <a:pPr>
              <a:buNone/>
            </a:pPr>
            <a:r>
              <a:rPr lang="en-US" sz="1920" dirty="0" smtClean="0"/>
              <a:t> 	2000	444.55	WW7SEA	Puget Sound Digital Hams Practice Net	</a:t>
            </a:r>
          </a:p>
          <a:p>
            <a:pPr>
              <a:buNone/>
            </a:pPr>
            <a:r>
              <a:rPr lang="en-US" sz="1920" dirty="0" smtClean="0"/>
              <a:t> 	2000	147.57	(simplex)	Stanwood-Camano ARES	</a:t>
            </a:r>
          </a:p>
          <a:p>
            <a:pPr>
              <a:buNone/>
            </a:pPr>
            <a:r>
              <a:rPr lang="en-US" sz="1920" dirty="0" smtClean="0"/>
              <a:t> 	2015	147.36	W7PIG	Stanwood-Camano Amateur Radio Club	</a:t>
            </a:r>
          </a:p>
          <a:p>
            <a:pPr>
              <a:buNone/>
            </a:pPr>
            <a:r>
              <a:rPr lang="en-US" sz="1920" dirty="0" smtClean="0"/>
              <a:t>TUE	1000	145.19	N7GDE	Region 1 </a:t>
            </a:r>
            <a:r>
              <a:rPr lang="en-US" sz="1920" dirty="0" err="1" smtClean="0"/>
              <a:t>EmComm</a:t>
            </a:r>
            <a:r>
              <a:rPr lang="en-US" sz="1920" dirty="0" smtClean="0"/>
              <a:t> Net (then QSY 444.5, 53.09, 223.86)	</a:t>
            </a:r>
          </a:p>
          <a:p>
            <a:pPr>
              <a:buNone/>
            </a:pPr>
            <a:r>
              <a:rPr lang="en-US" sz="1920" dirty="0" smtClean="0"/>
              <a:t> 	1900	146.66	WA7ST	SeaTac Amateur Radio (STAR)	</a:t>
            </a:r>
          </a:p>
          <a:p>
            <a:pPr>
              <a:buNone/>
            </a:pPr>
            <a:r>
              <a:rPr lang="en-US" sz="1920" dirty="0" smtClean="0"/>
              <a:t> 	1900	441.4	NT7H	Thurston County ARES/RACES (also 147.36 &amp; 224.46)	</a:t>
            </a:r>
          </a:p>
          <a:p>
            <a:pPr>
              <a:buNone/>
            </a:pPr>
            <a:r>
              <a:rPr lang="en-US" sz="1920" dirty="0" smtClean="0"/>
              <a:t> 	1930	147.28	W7DK	Radio Club of Tacoma	</a:t>
            </a:r>
          </a:p>
          <a:p>
            <a:pPr>
              <a:buNone/>
            </a:pPr>
            <a:r>
              <a:rPr lang="en-US" sz="1920" dirty="0" smtClean="0"/>
              <a:t> 	1930	441.4	NT7H	Olympia Amateur Radio Society (also 147.36 &amp; 224.46)	</a:t>
            </a:r>
          </a:p>
          <a:p>
            <a:pPr>
              <a:buNone/>
            </a:pPr>
            <a:r>
              <a:rPr lang="en-US" sz="1920" dirty="0" smtClean="0"/>
              <a:t> 	2000	441.55	W7WWI	American Red Cross - King &amp; Kitsap (alt. 440.525)	</a:t>
            </a:r>
          </a:p>
          <a:p>
            <a:pPr>
              <a:buNone/>
            </a:pPr>
            <a:r>
              <a:rPr lang="en-US" sz="1920" dirty="0" smtClean="0"/>
              <a:t> 	2000	147.26	KF7NPL	Maple Valley Amateur Radio Club (146.54 simplex after)	</a:t>
            </a:r>
          </a:p>
          <a:p>
            <a:pPr>
              <a:buNone/>
            </a:pPr>
            <a:r>
              <a:rPr lang="en-US" sz="1920" dirty="0" smtClean="0"/>
              <a:t> 	2000	146.92	WA7DEM	Snohomish County ACS/ARES	</a:t>
            </a:r>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Amateur radio networks of Puget Sound-3</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182" dirty="0" smtClean="0"/>
              <a:t>WED 800	28.37	(HF SSB)	Stanwood-Camano ARC (informal net, also Mon.)	</a:t>
            </a:r>
          </a:p>
          <a:p>
            <a:pPr>
              <a:buNone/>
            </a:pPr>
            <a:r>
              <a:rPr lang="en-US" sz="2182" dirty="0" smtClean="0"/>
              <a:t> 	900	145.15	W7JCR	Jefferson County ARES/RACES (formal net)	</a:t>
            </a:r>
          </a:p>
          <a:p>
            <a:pPr>
              <a:buNone/>
            </a:pPr>
            <a:r>
              <a:rPr lang="en-US" sz="2182" dirty="0" smtClean="0"/>
              <a:t> 	1900	145.19	N7GDE	Skagit County ARES	</a:t>
            </a:r>
          </a:p>
          <a:p>
            <a:pPr>
              <a:buNone/>
            </a:pPr>
            <a:r>
              <a:rPr lang="en-US" sz="2182" dirty="0" smtClean="0"/>
              <a:t> 	1930	146.72	N7SK	Mason County Amateur Radio Club (also Sun.)	</a:t>
            </a:r>
          </a:p>
          <a:p>
            <a:pPr>
              <a:buNone/>
            </a:pPr>
            <a:r>
              <a:rPr lang="en-US" sz="2182" dirty="0" smtClean="0"/>
              <a:t> 	1930	146.82	K7LED	Mike &amp; Key Technical Net	</a:t>
            </a:r>
          </a:p>
          <a:p>
            <a:pPr>
              <a:buNone/>
            </a:pPr>
            <a:r>
              <a:rPr lang="en-US" sz="2182" dirty="0" smtClean="0"/>
              <a:t> 	2000	146.7	N7JN	San Juan County Amateur Radio Society	</a:t>
            </a:r>
          </a:p>
          <a:p>
            <a:pPr>
              <a:buNone/>
            </a:pPr>
            <a:r>
              <a:rPr lang="en-US" sz="2182" dirty="0" smtClean="0"/>
              <a:t>THU	1900 147.34	K6RFK	Bothell-area Amateur Radio Emergency Communications	</a:t>
            </a:r>
          </a:p>
          <a:p>
            <a:pPr>
              <a:buNone/>
            </a:pPr>
            <a:r>
              <a:rPr lang="en-US" sz="2182" dirty="0" smtClean="0"/>
              <a:t> 	1900	443.55	W7SRZ     West. WA Med. </a:t>
            </a:r>
            <a:r>
              <a:rPr lang="en-US" sz="2182" dirty="0" err="1" smtClean="0"/>
              <a:t>Svcs</a:t>
            </a:r>
            <a:r>
              <a:rPr lang="en-US" sz="2182" dirty="0" smtClean="0"/>
              <a:t>. (also 444.825, 443.675, 440.550)	</a:t>
            </a:r>
          </a:p>
          <a:p>
            <a:pPr>
              <a:buNone/>
            </a:pPr>
            <a:r>
              <a:rPr lang="en-US" sz="2182" dirty="0" smtClean="0"/>
              <a:t> 	1900	443.6	K7FDF	Renton Emergency Communication Service	</a:t>
            </a:r>
          </a:p>
          <a:p>
            <a:pPr>
              <a:buNone/>
            </a:pPr>
            <a:r>
              <a:rPr lang="en-US" sz="2182" dirty="0" smtClean="0"/>
              <a:t>SAT	900	3.985	(HF SSB)	WA State </a:t>
            </a:r>
            <a:r>
              <a:rPr lang="en-US" sz="2182" dirty="0" err="1" smtClean="0"/>
              <a:t>Emerg</a:t>
            </a:r>
            <a:r>
              <a:rPr lang="en-US" sz="2182" dirty="0" smtClean="0"/>
              <a:t>. Net (WSEN) (secondary 3.990, 7.245)	</a:t>
            </a:r>
          </a:p>
          <a:p>
            <a:pPr>
              <a:buNone/>
            </a:pPr>
            <a:r>
              <a:rPr lang="en-US" sz="2182" dirty="0" smtClean="0"/>
              <a:t> 	2000	147.08	W7WWI	Western WA Amateur TV Society (also Wed.)	</a:t>
            </a:r>
          </a:p>
          <a:p>
            <a:pPr>
              <a:buNone/>
            </a:pP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sources: frequencies</a:t>
            </a:r>
            <a:endParaRPr lang="en-US" dirty="0"/>
          </a:p>
        </p:txBody>
      </p:sp>
      <p:sp>
        <p:nvSpPr>
          <p:cNvPr id="3" name="Content Placeholder 2"/>
          <p:cNvSpPr>
            <a:spLocks noGrp="1"/>
          </p:cNvSpPr>
          <p:nvPr>
            <p:ph idx="1"/>
          </p:nvPr>
        </p:nvSpPr>
        <p:spPr/>
        <p:txBody>
          <a:bodyPr/>
          <a:lstStyle/>
          <a:p>
            <a:r>
              <a:rPr lang="en-US" dirty="0" smtClean="0"/>
              <a:t>Worldwide short wave/SSB</a:t>
            </a:r>
          </a:p>
          <a:p>
            <a:r>
              <a:rPr lang="en-US" dirty="0" smtClean="0"/>
              <a:t>NOAA Weather radio</a:t>
            </a:r>
          </a:p>
          <a:p>
            <a:r>
              <a:rPr lang="en-US" dirty="0" smtClean="0"/>
              <a:t>Community emergency radio</a:t>
            </a:r>
          </a:p>
          <a:p>
            <a:r>
              <a:rPr lang="en-US" dirty="0" smtClean="0"/>
              <a:t>Commercial AM/FM radio</a:t>
            </a:r>
          </a:p>
          <a:p>
            <a:r>
              <a:rPr lang="en-US" dirty="0" smtClean="0"/>
              <a:t>[Citizens Band is not a viable option]</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learning</a:t>
            </a:r>
            <a:endParaRPr lang="en-US" dirty="0"/>
          </a:p>
        </p:txBody>
      </p:sp>
      <p:pic>
        <p:nvPicPr>
          <p:cNvPr id="4" name="Content Placeholder 3" descr="logo.png"/>
          <p:cNvPicPr>
            <a:picLocks noGrp="1" noChangeAspect="1"/>
          </p:cNvPicPr>
          <p:nvPr>
            <p:ph idx="1"/>
          </p:nvPr>
        </p:nvPicPr>
        <p:blipFill>
          <a:blip r:embed="rId3"/>
          <a:srcRect t="-23529" b="-23529"/>
          <a:stretch>
            <a:fillRect/>
          </a:stretch>
        </p:blipFill>
        <p:spPr>
          <a:xfrm>
            <a:off x="914400" y="2723982"/>
            <a:ext cx="7772400" cy="3631578"/>
          </a:xfrm>
        </p:spPr>
      </p:pic>
      <p:sp>
        <p:nvSpPr>
          <p:cNvPr id="5" name="TextBox 4"/>
          <p:cNvSpPr txBox="1"/>
          <p:nvPr/>
        </p:nvSpPr>
        <p:spPr>
          <a:xfrm>
            <a:off x="914399" y="1988674"/>
            <a:ext cx="3647157" cy="369332"/>
          </a:xfrm>
          <a:prstGeom prst="rect">
            <a:avLst/>
          </a:prstGeom>
          <a:noFill/>
        </p:spPr>
        <p:txBody>
          <a:bodyPr wrap="square" rtlCol="0">
            <a:spAutoFit/>
          </a:bodyPr>
          <a:lstStyle/>
          <a:p>
            <a:r>
              <a:rPr lang="en-US" dirty="0" smtClean="0"/>
              <a:t>https://</a:t>
            </a:r>
            <a:r>
              <a:rPr lang="en-US" dirty="0" err="1" smtClean="0"/>
              <a:t>www.meted.ucar.edu</a:t>
            </a:r>
            <a:endParaRPr lang="en-US" dirty="0"/>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NOAA Weather Station Broadcasts</a:t>
            </a:r>
            <a:endParaRPr lang="en-US" dirty="0"/>
          </a:p>
        </p:txBody>
      </p:sp>
      <p:sp>
        <p:nvSpPr>
          <p:cNvPr id="3" name="Content Placeholder 2"/>
          <p:cNvSpPr>
            <a:spLocks noGrp="1"/>
          </p:cNvSpPr>
          <p:nvPr>
            <p:ph idx="1"/>
          </p:nvPr>
        </p:nvSpPr>
        <p:spPr/>
        <p:txBody>
          <a:bodyPr>
            <a:normAutofit fontScale="40000" lnSpcReduction="20000"/>
          </a:bodyPr>
          <a:lstStyle/>
          <a:p>
            <a:r>
              <a:rPr lang="en-US" b="1" u="sng" dirty="0" smtClean="0">
                <a:hlinkClick r:id="rId3"/>
              </a:rPr>
              <a:t>Site Name	</a:t>
            </a:r>
            <a:r>
              <a:rPr lang="en-US" b="1" u="sng" dirty="0" smtClean="0">
                <a:hlinkClick r:id="rId4"/>
              </a:rPr>
              <a:t>Transmitter Name	</a:t>
            </a:r>
            <a:r>
              <a:rPr lang="en-US" b="1" u="sng" dirty="0" smtClean="0">
                <a:hlinkClick r:id="rId5"/>
              </a:rPr>
              <a:t>Call Sign	</a:t>
            </a:r>
            <a:r>
              <a:rPr lang="en-US" b="1" u="sng" dirty="0" smtClean="0">
                <a:hlinkClick r:id="rId6"/>
              </a:rPr>
              <a:t>Frequency	</a:t>
            </a:r>
            <a:r>
              <a:rPr lang="en-US" b="1" u="sng" dirty="0" smtClean="0">
                <a:hlinkClick r:id="rId7"/>
              </a:rPr>
              <a:t>Power	</a:t>
            </a:r>
            <a:r>
              <a:rPr lang="en-US" b="1" u="sng" dirty="0" smtClean="0">
                <a:hlinkClick r:id="rId8"/>
              </a:rPr>
              <a:t>WFO	</a:t>
            </a:r>
          </a:p>
          <a:p>
            <a:r>
              <a:rPr lang="en-US" dirty="0" smtClean="0"/>
              <a:t>H Street - Blaine Area	H Street - Blaine Area	</a:t>
            </a:r>
            <a:r>
              <a:rPr lang="en-US" u="sng" dirty="0" smtClean="0">
                <a:hlinkClick r:id="rId9"/>
              </a:rPr>
              <a:t>KAD93	162.525	100	Seattle, WA	</a:t>
            </a:r>
          </a:p>
          <a:p>
            <a:r>
              <a:rPr lang="en-US" dirty="0" smtClean="0"/>
              <a:t>Astoria	</a:t>
            </a:r>
            <a:r>
              <a:rPr lang="en-US" dirty="0" err="1" smtClean="0"/>
              <a:t>Naselle</a:t>
            </a:r>
            <a:r>
              <a:rPr lang="en-US" dirty="0" smtClean="0"/>
              <a:t> Ridge	</a:t>
            </a:r>
            <a:r>
              <a:rPr lang="en-US" u="sng" dirty="0" smtClean="0">
                <a:hlinkClick r:id="rId10"/>
              </a:rPr>
              <a:t>KEC91	162.400	300	Portland, OR	</a:t>
            </a:r>
          </a:p>
          <a:p>
            <a:r>
              <a:rPr lang="en-US" dirty="0" smtClean="0"/>
              <a:t>Seattle	</a:t>
            </a:r>
            <a:r>
              <a:rPr lang="en-US" dirty="0" err="1" smtClean="0"/>
              <a:t>Couger</a:t>
            </a:r>
            <a:r>
              <a:rPr lang="en-US" dirty="0" smtClean="0"/>
              <a:t> Mtn.	</a:t>
            </a:r>
            <a:r>
              <a:rPr lang="en-US" u="sng" dirty="0" smtClean="0">
                <a:hlinkClick r:id="rId11"/>
              </a:rPr>
              <a:t>KHB60	162.550	100	Seattle, WA	</a:t>
            </a:r>
          </a:p>
          <a:p>
            <a:r>
              <a:rPr lang="en-US" dirty="0" smtClean="0"/>
              <a:t>Yakima	</a:t>
            </a:r>
            <a:r>
              <a:rPr lang="en-US" dirty="0" err="1" smtClean="0"/>
              <a:t>Ahtanum</a:t>
            </a:r>
            <a:r>
              <a:rPr lang="en-US" dirty="0" smtClean="0"/>
              <a:t> R	</a:t>
            </a:r>
            <a:r>
              <a:rPr lang="en-US" u="sng" dirty="0" smtClean="0">
                <a:hlinkClick r:id="rId12"/>
              </a:rPr>
              <a:t>KIG75	162.550	300	Pendleton, OR	</a:t>
            </a:r>
          </a:p>
          <a:p>
            <a:r>
              <a:rPr lang="en-US" dirty="0" err="1" smtClean="0"/>
              <a:t>Neah</a:t>
            </a:r>
            <a:r>
              <a:rPr lang="en-US" dirty="0" smtClean="0"/>
              <a:t> Bay	</a:t>
            </a:r>
            <a:r>
              <a:rPr lang="en-US" dirty="0" err="1" smtClean="0"/>
              <a:t>Bohokus</a:t>
            </a:r>
            <a:r>
              <a:rPr lang="en-US" dirty="0" smtClean="0"/>
              <a:t> Peak	</a:t>
            </a:r>
            <a:r>
              <a:rPr lang="en-US" u="sng" dirty="0" smtClean="0">
                <a:hlinkClick r:id="rId13"/>
              </a:rPr>
              <a:t>KIH36	162.550	300	Seattle, WA	</a:t>
            </a:r>
          </a:p>
          <a:p>
            <a:r>
              <a:rPr lang="en-US" dirty="0" smtClean="0"/>
              <a:t>Forks	Clearwater	</a:t>
            </a:r>
            <a:r>
              <a:rPr lang="en-US" u="sng" dirty="0" smtClean="0">
                <a:hlinkClick r:id="rId14"/>
              </a:rPr>
              <a:t>KXI27	162.425	330	Seattle, WA	</a:t>
            </a:r>
          </a:p>
          <a:p>
            <a:r>
              <a:rPr lang="en-US" dirty="0" smtClean="0"/>
              <a:t>Dayton	</a:t>
            </a:r>
            <a:r>
              <a:rPr lang="en-US" dirty="0" err="1" smtClean="0"/>
              <a:t>Patit</a:t>
            </a:r>
            <a:r>
              <a:rPr lang="en-US" dirty="0" smtClean="0"/>
              <a:t>	</a:t>
            </a:r>
            <a:r>
              <a:rPr lang="en-US" u="sng" dirty="0" smtClean="0">
                <a:hlinkClick r:id="rId15"/>
              </a:rPr>
              <a:t>KZZ73	162.525	300	Pendleton, OR	</a:t>
            </a:r>
          </a:p>
          <a:p>
            <a:r>
              <a:rPr lang="en-US" dirty="0" smtClean="0"/>
              <a:t>Davis Peak	Longview	</a:t>
            </a:r>
            <a:r>
              <a:rPr lang="en-US" u="sng" dirty="0" smtClean="0">
                <a:hlinkClick r:id="rId16"/>
              </a:rPr>
              <a:t>WNG604	162.525	100	Portland, OR	</a:t>
            </a:r>
          </a:p>
          <a:p>
            <a:r>
              <a:rPr lang="en-US" dirty="0" smtClean="0"/>
              <a:t>Okanogan	</a:t>
            </a:r>
            <a:r>
              <a:rPr lang="en-US" dirty="0" err="1" smtClean="0"/>
              <a:t>Tunk</a:t>
            </a:r>
            <a:r>
              <a:rPr lang="en-US" dirty="0" smtClean="0"/>
              <a:t> Mtn.	</a:t>
            </a:r>
            <a:r>
              <a:rPr lang="en-US" u="sng" dirty="0" smtClean="0">
                <a:hlinkClick r:id="rId17"/>
              </a:rPr>
              <a:t>WWF49	162.525	50	Spokane, WA	</a:t>
            </a:r>
          </a:p>
          <a:p>
            <a:r>
              <a:rPr lang="en-US" dirty="0" smtClean="0"/>
              <a:t>Richland	Richland	</a:t>
            </a:r>
            <a:r>
              <a:rPr lang="en-US" u="sng" dirty="0" smtClean="0">
                <a:hlinkClick r:id="rId18"/>
              </a:rPr>
              <a:t>WWF56	162.450	300	Pendleton, OR	</a:t>
            </a:r>
          </a:p>
          <a:p>
            <a:r>
              <a:rPr lang="en-US" dirty="0" smtClean="0"/>
              <a:t>Puget Sound Marine	Miller Peak	</a:t>
            </a:r>
            <a:r>
              <a:rPr lang="en-US" u="sng" dirty="0" smtClean="0">
                <a:hlinkClick r:id="rId19"/>
              </a:rPr>
              <a:t>WWG24	162.425	90	Seattle, WA	</a:t>
            </a:r>
          </a:p>
          <a:p>
            <a:r>
              <a:rPr lang="en-US" dirty="0" smtClean="0"/>
              <a:t>Spokane	Spokane Mtn.	</a:t>
            </a:r>
            <a:r>
              <a:rPr lang="en-US" u="sng" dirty="0" smtClean="0">
                <a:hlinkClick r:id="rId20"/>
              </a:rPr>
              <a:t>WXL86	162.400	100	Spokane, WA	</a:t>
            </a:r>
          </a:p>
          <a:p>
            <a:r>
              <a:rPr lang="en-US" dirty="0" smtClean="0"/>
              <a:t>Wenatchee	Eagle Rock	</a:t>
            </a:r>
            <a:r>
              <a:rPr lang="en-US" u="sng" dirty="0" smtClean="0">
                <a:hlinkClick r:id="rId21"/>
              </a:rPr>
              <a:t>WXM48	162.475	100	Spokane, WA	</a:t>
            </a:r>
          </a:p>
          <a:p>
            <a:r>
              <a:rPr lang="en-US" dirty="0" smtClean="0"/>
              <a:t>Capitol Peak	Olympia	</a:t>
            </a:r>
            <a:r>
              <a:rPr lang="en-US" u="sng" dirty="0" smtClean="0">
                <a:hlinkClick r:id="rId22"/>
              </a:rPr>
              <a:t>WXM62	162.475	300	Seattle, WA	</a:t>
            </a:r>
          </a:p>
          <a:p>
            <a:r>
              <a:rPr lang="en-US" dirty="0" smtClean="0"/>
              <a:t>Cle </a:t>
            </a:r>
            <a:r>
              <a:rPr lang="en-US" dirty="0" err="1" smtClean="0"/>
              <a:t>Elum</a:t>
            </a:r>
            <a:r>
              <a:rPr lang="en-US" dirty="0" smtClean="0"/>
              <a:t>	Sky Meadows	</a:t>
            </a:r>
            <a:r>
              <a:rPr lang="en-US" u="sng" dirty="0" smtClean="0">
                <a:hlinkClick r:id="rId23"/>
              </a:rPr>
              <a:t>WXN21	162.400	75	Pendleton, OR	</a:t>
            </a:r>
          </a:p>
          <a:p>
            <a:r>
              <a:rPr lang="en-US" dirty="0" smtClean="0"/>
              <a:t>Randle	Bennett Road	</a:t>
            </a:r>
            <a:r>
              <a:rPr lang="en-US" u="sng" dirty="0" smtClean="0">
                <a:hlinkClick r:id="rId24"/>
              </a:rPr>
              <a:t>WZ2502	162.425	100	Seattle, WA	</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pic>
        <p:nvPicPr>
          <p:cNvPr id="4" name="Content Placeholder 3" descr="51k85nKc0DL._SX414_BO1,204,203,200_.jpg"/>
          <p:cNvPicPr>
            <a:picLocks noGrp="1" noChangeAspect="1"/>
          </p:cNvPicPr>
          <p:nvPr>
            <p:ph idx="1"/>
          </p:nvPr>
        </p:nvPicPr>
        <p:blipFill>
          <a:blip r:embed="rId3"/>
          <a:srcRect l="-52163" r="-52163"/>
          <a:stretch>
            <a:fillRect/>
          </a:stretch>
        </p:blipFill>
        <p:spPr>
          <a:xfrm>
            <a:off x="-1157516" y="1783560"/>
            <a:ext cx="7772400" cy="4572000"/>
          </a:xfrm>
        </p:spPr>
      </p:pic>
      <p:pic>
        <p:nvPicPr>
          <p:cNvPr id="5" name="Picture 4" descr="5127ziuYXPL._SX346_BO1,204,203,200_.jpg"/>
          <p:cNvPicPr>
            <a:picLocks noChangeAspect="1"/>
          </p:cNvPicPr>
          <p:nvPr/>
        </p:nvPicPr>
        <p:blipFill>
          <a:blip r:embed="rId4"/>
          <a:stretch>
            <a:fillRect/>
          </a:stretch>
        </p:blipFill>
        <p:spPr>
          <a:xfrm>
            <a:off x="4980272" y="1677876"/>
            <a:ext cx="3269223" cy="4677684"/>
          </a:xfrm>
          <a:prstGeom prst="rect">
            <a:avLst/>
          </a:prstGeom>
        </p:spPr>
      </p:pic>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Awareness Test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Are the weather, road conditions, and availability of food and lodging good enough to drive to Yakima?</a:t>
            </a:r>
          </a:p>
          <a:p>
            <a:r>
              <a:rPr lang="en-US" dirty="0" smtClean="0"/>
              <a:t>To drive to Portland?</a:t>
            </a:r>
          </a:p>
          <a:p>
            <a:r>
              <a:rPr lang="en-US" dirty="0" smtClean="0"/>
              <a:t>Is gasoline available in Kitsap county? Cash or credit? How much per gallon?</a:t>
            </a:r>
          </a:p>
          <a:p>
            <a:r>
              <a:rPr lang="en-US" dirty="0" smtClean="0"/>
              <a:t>Is </a:t>
            </a:r>
            <a:r>
              <a:rPr lang="en-US" dirty="0" err="1" smtClean="0"/>
              <a:t>CostCo</a:t>
            </a:r>
            <a:r>
              <a:rPr lang="en-US" dirty="0" smtClean="0"/>
              <a:t> open? Hours? Cash or credit?</a:t>
            </a:r>
          </a:p>
          <a:p>
            <a:r>
              <a:rPr lang="en-US" dirty="0" smtClean="0"/>
              <a:t>What pharmacies are open in Kitsap county?</a:t>
            </a:r>
          </a:p>
          <a:p>
            <a:r>
              <a:rPr lang="en-US" dirty="0" smtClean="0"/>
              <a:t>Where is the nearest hospital? Will they take my insurance in this post earthquake world?</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Awareness Risk</a:t>
            </a:r>
            <a:endParaRPr lang="en-US" dirty="0"/>
          </a:p>
        </p:txBody>
      </p:sp>
      <p:sp>
        <p:nvSpPr>
          <p:cNvPr id="3" name="Content Placeholder 2"/>
          <p:cNvSpPr>
            <a:spLocks noGrp="1"/>
          </p:cNvSpPr>
          <p:nvPr>
            <p:ph idx="1"/>
          </p:nvPr>
        </p:nvSpPr>
        <p:spPr/>
        <p:txBody>
          <a:bodyPr/>
          <a:lstStyle/>
          <a:p>
            <a:r>
              <a:rPr lang="en-US" dirty="0" smtClean="0"/>
              <a:t>I need to get a full set of current maps</a:t>
            </a:r>
          </a:p>
          <a:p>
            <a:r>
              <a:rPr lang="en-US" dirty="0" smtClean="0"/>
              <a:t>I should get an FRS radio for short range</a:t>
            </a:r>
          </a:p>
          <a:p>
            <a:r>
              <a:rPr lang="en-US" dirty="0" smtClean="0"/>
              <a:t>I should get a hand-crank NOAA radio</a:t>
            </a:r>
          </a:p>
          <a:p>
            <a:r>
              <a:rPr lang="en-US" dirty="0" smtClean="0"/>
              <a:t>I should think about an amateur radio license</a:t>
            </a:r>
          </a:p>
          <a:p>
            <a:r>
              <a:rPr lang="en-US" dirty="0" smtClean="0"/>
              <a:t>I should take a look at </a:t>
            </a:r>
            <a:r>
              <a:rPr lang="en-US" dirty="0" err="1" smtClean="0"/>
              <a:t>MetEd</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 how to prepare</a:t>
            </a:r>
            <a:endParaRPr lang="en-US" dirty="0"/>
          </a:p>
        </p:txBody>
      </p:sp>
      <p:sp>
        <p:nvSpPr>
          <p:cNvPr id="3" name="Content Placeholder 2"/>
          <p:cNvSpPr>
            <a:spLocks noGrp="1"/>
          </p:cNvSpPr>
          <p:nvPr>
            <p:ph idx="1"/>
          </p:nvPr>
        </p:nvSpPr>
        <p:spPr/>
        <p:txBody>
          <a:bodyPr/>
          <a:lstStyle/>
          <a:p>
            <a:r>
              <a:rPr lang="en-US" dirty="0" smtClean="0"/>
              <a:t>Prepare the sequence of levels-individual, family, neighborhood, community</a:t>
            </a:r>
          </a:p>
          <a:p>
            <a:r>
              <a:rPr lang="en-US" dirty="0" smtClean="0"/>
              <a:t>Make a plan and set about reducing risk and improving survival chances</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Dynamic preparedness</a:t>
            </a:r>
            <a:endParaRPr lang="en-US" dirty="0"/>
          </a:p>
        </p:txBody>
      </p:sp>
      <p:sp>
        <p:nvSpPr>
          <p:cNvPr id="3" name="Content Placeholder 2"/>
          <p:cNvSpPr>
            <a:spLocks noGrp="1"/>
          </p:cNvSpPr>
          <p:nvPr>
            <p:ph idx="1"/>
          </p:nvPr>
        </p:nvSpPr>
        <p:spPr/>
        <p:txBody>
          <a:bodyPr/>
          <a:lstStyle/>
          <a:p>
            <a:r>
              <a:rPr lang="en-US" dirty="0" smtClean="0"/>
              <a:t>Think of preparedness as a continuous process, not something you achieve</a:t>
            </a:r>
          </a:p>
          <a:p>
            <a:r>
              <a:rPr lang="en-US" dirty="0" smtClean="0"/>
              <a:t>Have an outsider look critically at your preparedness and planning</a:t>
            </a:r>
          </a:p>
          <a:p>
            <a:r>
              <a:rPr lang="en-US" dirty="0" smtClean="0"/>
              <a:t>Be systematic-use Pareto principles to spend money where most effective, use Risk Matrix to mitigate</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training and practice</a:t>
            </a:r>
            <a:endParaRPr lang="en-US" dirty="0"/>
          </a:p>
        </p:txBody>
      </p:sp>
      <p:sp>
        <p:nvSpPr>
          <p:cNvPr id="3" name="Content Placeholder 2"/>
          <p:cNvSpPr>
            <a:spLocks noGrp="1"/>
          </p:cNvSpPr>
          <p:nvPr>
            <p:ph idx="1"/>
          </p:nvPr>
        </p:nvSpPr>
        <p:spPr/>
        <p:txBody>
          <a:bodyPr/>
          <a:lstStyle/>
          <a:p>
            <a:r>
              <a:rPr lang="en-US" dirty="0" smtClean="0"/>
              <a:t>Personal practice all the time: where’s the egress, how would I make contact/rally, </a:t>
            </a:r>
          </a:p>
          <a:p>
            <a:r>
              <a:rPr lang="en-US" dirty="0" smtClean="0"/>
              <a:t>Family practice/simulation twice a year minimum, monthly ideally-doesn’t have to be onerous</a:t>
            </a:r>
          </a:p>
          <a:p>
            <a:r>
              <a:rPr lang="en-US" dirty="0" smtClean="0"/>
              <a:t>Map Your Neighborhood practice once a year if you’re lucky-at least meet your neighbors and trade phone numbers</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Escalating stressors during simulations</a:t>
            </a:r>
            <a:endParaRPr lang="en-US" dirty="0"/>
          </a:p>
        </p:txBody>
      </p:sp>
      <p:sp>
        <p:nvSpPr>
          <p:cNvPr id="3" name="Content Placeholder 2"/>
          <p:cNvSpPr>
            <a:spLocks noGrp="1"/>
          </p:cNvSpPr>
          <p:nvPr>
            <p:ph idx="1"/>
          </p:nvPr>
        </p:nvSpPr>
        <p:spPr/>
        <p:txBody>
          <a:bodyPr>
            <a:normAutofit/>
          </a:bodyPr>
          <a:lstStyle/>
          <a:p>
            <a:r>
              <a:rPr lang="en-US" dirty="0" smtClean="0"/>
              <a:t>Separate the family in space</a:t>
            </a:r>
          </a:p>
          <a:p>
            <a:r>
              <a:rPr lang="en-US" dirty="0" smtClean="0"/>
              <a:t>Posit structural damage rendering your home uninhabitable</a:t>
            </a:r>
          </a:p>
          <a:p>
            <a:r>
              <a:rPr lang="en-US" dirty="0" smtClean="0"/>
              <a:t>Posit a small fire in the trees near your house caused by a shorted transformer</a:t>
            </a:r>
          </a:p>
          <a:p>
            <a:r>
              <a:rPr lang="en-US" dirty="0" smtClean="0"/>
              <a:t>A floor of your house collapsed, burying all your survival supplies</a:t>
            </a:r>
          </a:p>
          <a:p>
            <a:r>
              <a:rPr lang="en-US" dirty="0" smtClean="0"/>
              <a:t>Posit one family member severely injured requiring medical treatment</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at risk mitigation: driving towards green</a:t>
            </a:r>
            <a:endParaRPr lang="en-US" dirty="0"/>
          </a:p>
        </p:txBody>
      </p:sp>
      <p:sp>
        <p:nvSpPr>
          <p:cNvPr id="3" name="Content Placeholder 2"/>
          <p:cNvSpPr>
            <a:spLocks noGrp="1"/>
          </p:cNvSpPr>
          <p:nvPr>
            <p:ph idx="1"/>
          </p:nvPr>
        </p:nvSpPr>
        <p:spPr/>
        <p:txBody>
          <a:bodyPr/>
          <a:lstStyle/>
          <a:p>
            <a:r>
              <a:rPr lang="en-US" dirty="0" smtClean="0"/>
              <a:t>Each month take a look at your risk matrices and try to drive some of the risks toward green.</a:t>
            </a:r>
          </a:p>
          <a:p>
            <a:r>
              <a:rPr lang="en-US" dirty="0" smtClean="0"/>
              <a:t>This can be procedural, by purchasing supplies, getting some training, or practicing</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from Government simulations</a:t>
            </a:r>
            <a:endParaRPr lang="en-US" dirty="0"/>
          </a:p>
        </p:txBody>
      </p:sp>
      <p:sp>
        <p:nvSpPr>
          <p:cNvPr id="3" name="Content Placeholder 2"/>
          <p:cNvSpPr>
            <a:spLocks noGrp="1"/>
          </p:cNvSpPr>
          <p:nvPr>
            <p:ph idx="1"/>
          </p:nvPr>
        </p:nvSpPr>
        <p:spPr/>
        <p:txBody>
          <a:bodyPr/>
          <a:lstStyle/>
          <a:p>
            <a:r>
              <a:rPr lang="en-US" dirty="0" smtClean="0"/>
              <a:t>The Great Shakeout 1020am October 20, 2016: participate and read debriefs and watch videos.   (</a:t>
            </a:r>
            <a:r>
              <a:rPr lang="en-US" dirty="0" smtClean="0">
                <a:hlinkClick r:id="rId3"/>
              </a:rPr>
              <a:t>http://shakeout.org/washington/</a:t>
            </a:r>
            <a:r>
              <a:rPr lang="en-US" dirty="0" smtClean="0"/>
              <a:t>) also in California, Oregon, Southeast US, etc.</a:t>
            </a:r>
          </a:p>
          <a:p>
            <a:r>
              <a:rPr lang="en-US" dirty="0" err="1" smtClean="0"/>
              <a:t>Cascadia</a:t>
            </a:r>
            <a:r>
              <a:rPr lang="en-US" dirty="0" smtClean="0"/>
              <a:t> Rising Regional Simulation June 7-10, 2016. Look for debriefs and exercise planning documents in WA, OR, CA, and British Columbia</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as learning</a:t>
            </a:r>
            <a:endParaRPr lang="en-US" dirty="0"/>
          </a:p>
        </p:txBody>
      </p:sp>
      <p:sp>
        <p:nvSpPr>
          <p:cNvPr id="3" name="Content Placeholder 2"/>
          <p:cNvSpPr>
            <a:spLocks noGrp="1"/>
          </p:cNvSpPr>
          <p:nvPr>
            <p:ph idx="1"/>
          </p:nvPr>
        </p:nvSpPr>
        <p:spPr/>
        <p:txBody>
          <a:bodyPr/>
          <a:lstStyle/>
          <a:p>
            <a:r>
              <a:rPr lang="en-US" dirty="0" smtClean="0"/>
              <a:t>Teach First Aid for the Red Cross</a:t>
            </a:r>
          </a:p>
          <a:p>
            <a:r>
              <a:rPr lang="en-US" dirty="0" smtClean="0"/>
              <a:t>Teach or assist at CERT training</a:t>
            </a:r>
          </a:p>
          <a:p>
            <a:r>
              <a:rPr lang="en-US" dirty="0" smtClean="0"/>
              <a:t>Teach or assist at local Ham radio club license courses</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situational awareness</a:t>
            </a:r>
            <a:endParaRPr lang="en-US" dirty="0"/>
          </a:p>
        </p:txBody>
      </p:sp>
      <p:sp>
        <p:nvSpPr>
          <p:cNvPr id="3" name="Content Placeholder 2"/>
          <p:cNvSpPr>
            <a:spLocks noGrp="1"/>
          </p:cNvSpPr>
          <p:nvPr>
            <p:ph idx="1"/>
          </p:nvPr>
        </p:nvSpPr>
        <p:spPr/>
        <p:txBody>
          <a:bodyPr/>
          <a:lstStyle/>
          <a:p>
            <a:r>
              <a:rPr lang="en-US" dirty="0" smtClean="0"/>
              <a:t>Hard Copy Maps of Puget Sound, Washington State, Northwestern US, West Coast, your city</a:t>
            </a:r>
          </a:p>
          <a:p>
            <a:r>
              <a:rPr lang="en-US" dirty="0" smtClean="0"/>
              <a:t>Thomas guides</a:t>
            </a:r>
          </a:p>
          <a:p>
            <a:r>
              <a:rPr lang="en-US" dirty="0" smtClean="0"/>
              <a:t>List of weather station frequencies on short wave radios; NOAA stations</a:t>
            </a:r>
          </a:p>
          <a:p>
            <a:r>
              <a:rPr lang="en-US" dirty="0" smtClean="0"/>
              <a:t>WASHDOT web page and radios</a:t>
            </a:r>
          </a:p>
          <a:p>
            <a:r>
              <a:rPr lang="en-US" dirty="0" smtClean="0"/>
              <a:t>Build library of phone numbers of gas stations in Snoqualmie Pass, South on I-5 to California</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Inventories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Bedside 10</a:t>
            </a:r>
          </a:p>
          <a:p>
            <a:r>
              <a:rPr lang="en-US" dirty="0" smtClean="0"/>
              <a:t>Under-bed Box</a:t>
            </a:r>
          </a:p>
          <a:p>
            <a:r>
              <a:rPr lang="en-US" dirty="0" smtClean="0"/>
              <a:t>Go Bag</a:t>
            </a:r>
          </a:p>
          <a:p>
            <a:r>
              <a:rPr lang="en-US" dirty="0" smtClean="0"/>
              <a:t>Valuables Strongbox</a:t>
            </a:r>
          </a:p>
          <a:p>
            <a:r>
              <a:rPr lang="en-US" dirty="0" smtClean="0"/>
              <a:t>CERT Pack</a:t>
            </a:r>
          </a:p>
          <a:p>
            <a:r>
              <a:rPr lang="en-US" dirty="0" smtClean="0"/>
              <a:t>Home Stores</a:t>
            </a:r>
          </a:p>
          <a:p>
            <a:r>
              <a:rPr lang="en-US" dirty="0" smtClean="0"/>
              <a:t>MYN Supplies</a:t>
            </a:r>
          </a:p>
          <a:p>
            <a:r>
              <a:rPr lang="en-US" dirty="0" smtClean="0"/>
              <a:t>CERT Team Supplies</a:t>
            </a:r>
          </a:p>
        </p:txBody>
      </p:sp>
      <p:sp>
        <p:nvSpPr>
          <p:cNvPr id="4" name="Content Placeholder 3"/>
          <p:cNvSpPr>
            <a:spLocks noGrp="1"/>
          </p:cNvSpPr>
          <p:nvPr>
            <p:ph sz="half" idx="2"/>
          </p:nvPr>
        </p:nvSpPr>
        <p:spPr/>
        <p:txBody>
          <a:bodyPr>
            <a:normAutofit lnSpcReduction="10000"/>
          </a:bodyPr>
          <a:lstStyle/>
          <a:p>
            <a:r>
              <a:rPr lang="en-US" dirty="0" smtClean="0"/>
              <a:t>Camping Supplies</a:t>
            </a:r>
          </a:p>
          <a:p>
            <a:r>
              <a:rPr lang="en-US" dirty="0" smtClean="0"/>
              <a:t>Firewood</a:t>
            </a:r>
          </a:p>
          <a:p>
            <a:r>
              <a:rPr lang="en-US" dirty="0" smtClean="0"/>
              <a:t>Fuel</a:t>
            </a:r>
          </a:p>
          <a:p>
            <a:r>
              <a:rPr lang="en-US" dirty="0" smtClean="0"/>
              <a:t>Plywood</a:t>
            </a:r>
          </a:p>
          <a:p>
            <a:r>
              <a:rPr lang="en-US" dirty="0" smtClean="0"/>
              <a:t>Tarps</a:t>
            </a:r>
          </a:p>
          <a:p>
            <a:r>
              <a:rPr lang="en-US" dirty="0" smtClean="0"/>
              <a:t>Duct Tape</a:t>
            </a:r>
          </a:p>
          <a:p>
            <a:r>
              <a:rPr lang="en-US" dirty="0" smtClean="0"/>
              <a:t>Batteries</a:t>
            </a:r>
          </a:p>
          <a:p>
            <a:pPr>
              <a:buNone/>
            </a:pPr>
            <a:r>
              <a:rPr lang="en-US" dirty="0" smtClean="0"/>
              <a:t>[Revisit rally points and notification plans]</a:t>
            </a:r>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Winter</a:t>
            </a:r>
            <a:endParaRPr lang="en-US" dirty="0"/>
          </a:p>
        </p:txBody>
      </p:sp>
      <p:sp>
        <p:nvSpPr>
          <p:cNvPr id="3" name="Content Placeholder 2"/>
          <p:cNvSpPr>
            <a:spLocks noGrp="1"/>
          </p:cNvSpPr>
          <p:nvPr>
            <p:ph idx="1"/>
          </p:nvPr>
        </p:nvSpPr>
        <p:spPr/>
        <p:txBody>
          <a:bodyPr/>
          <a:lstStyle/>
          <a:p>
            <a:r>
              <a:rPr lang="en-US" dirty="0" smtClean="0"/>
              <a:t>No one wants to train</a:t>
            </a:r>
          </a:p>
          <a:p>
            <a:r>
              <a:rPr lang="en-US" dirty="0" smtClean="0"/>
              <a:t>Rain attenuates RF</a:t>
            </a:r>
          </a:p>
          <a:p>
            <a:r>
              <a:rPr lang="en-US" dirty="0" smtClean="0"/>
              <a:t>Mold gets on survival supplies</a:t>
            </a:r>
          </a:p>
          <a:p>
            <a:r>
              <a:rPr lang="en-US" dirty="0" smtClean="0"/>
              <a:t>Practicing functioning in the rain is not fun</a:t>
            </a:r>
          </a:p>
          <a:p>
            <a:r>
              <a:rPr lang="en-US" dirty="0" smtClean="0"/>
              <a:t>Short days and extended darkness make training, working on risks, and attending meetings impossible</a:t>
            </a:r>
          </a:p>
          <a:p>
            <a:r>
              <a:rPr lang="en-US" dirty="0" smtClean="0"/>
              <a:t>We are less prepared in Winter</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Emergency Plan</a:t>
            </a:r>
            <a:endParaRPr lang="en-US" dirty="0"/>
          </a:p>
        </p:txBody>
      </p:sp>
      <p:sp>
        <p:nvSpPr>
          <p:cNvPr id="3" name="Content Placeholder 2"/>
          <p:cNvSpPr>
            <a:spLocks noGrp="1"/>
          </p:cNvSpPr>
          <p:nvPr>
            <p:ph idx="1"/>
          </p:nvPr>
        </p:nvSpPr>
        <p:spPr/>
        <p:txBody>
          <a:bodyPr/>
          <a:lstStyle/>
          <a:p>
            <a:r>
              <a:rPr lang="en-US" dirty="0" smtClean="0"/>
              <a:t>Risks Matrices and Mitigations</a:t>
            </a:r>
          </a:p>
          <a:p>
            <a:r>
              <a:rPr lang="en-US" dirty="0" smtClean="0"/>
              <a:t>Inventories</a:t>
            </a:r>
          </a:p>
          <a:p>
            <a:r>
              <a:rPr lang="en-US" dirty="0" smtClean="0"/>
              <a:t>Training Plan (Needed </a:t>
            </a:r>
            <a:r>
              <a:rPr lang="en-US" dirty="0" err="1" smtClean="0"/>
              <a:t>vs</a:t>
            </a:r>
            <a:r>
              <a:rPr lang="en-US" dirty="0" smtClean="0"/>
              <a:t> Achieved)</a:t>
            </a:r>
          </a:p>
          <a:p>
            <a:r>
              <a:rPr lang="en-US" dirty="0" smtClean="0"/>
              <a:t>Updated Where Am I  at Boom?  pie chart</a:t>
            </a:r>
          </a:p>
          <a:p>
            <a:r>
              <a:rPr lang="en-US" dirty="0" smtClean="0"/>
              <a:t>Simulation Plan/Checklist/Record</a:t>
            </a:r>
          </a:p>
          <a:p>
            <a:r>
              <a:rPr lang="en-US" dirty="0" smtClean="0"/>
              <a:t>Boom Timeline</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_rels/theme1.xml.rels>&#65279;<?xml version="1.0" encoding="UTF-8" standalone="yes"?>
<Relationships xmlns="http://schemas.openxmlformats.org/package/2006/relationships">
  <Relationship Id="rId1" Type="http://schemas.openxmlformats.org/officeDocument/2006/relationships/image" Target="../media/image1.jpeg" />
</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Words>4518</Words>
  <Application>Microsoft Office PowerPoint</Application>
  <PresentationFormat>On-screen Show (4:3)</PresentationFormat>
  <Paragraphs>673</Paragraphs>
  <Slides>102</Slides>
  <Notes>102</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Metro</vt:lpstr>
      <vt:lpstr>Are you ready for the big one?</vt:lpstr>
      <vt:lpstr>The Big Quake</vt:lpstr>
      <vt:lpstr>BC to California</vt:lpstr>
      <vt:lpstr>Ground acceleration</vt:lpstr>
      <vt:lpstr>More than a shake </vt:lpstr>
      <vt:lpstr>Liquefaction Downtown Seattle</vt:lpstr>
      <vt:lpstr>Worst case scenario</vt:lpstr>
      <vt:lpstr>What you should do</vt:lpstr>
      <vt:lpstr>Why and how to prepare</vt:lpstr>
      <vt:lpstr>This talk</vt:lpstr>
      <vt:lpstr>Overflow effects for other disasters</vt:lpstr>
      <vt:lpstr>Why do some people survive?</vt:lpstr>
      <vt:lpstr>Who are the most vulnerable?</vt:lpstr>
      <vt:lpstr>Psych</vt:lpstr>
      <vt:lpstr>Antidotes</vt:lpstr>
      <vt:lpstr>Some tools</vt:lpstr>
      <vt:lpstr>Pareto</vt:lpstr>
      <vt:lpstr>Risk matrices</vt:lpstr>
      <vt:lpstr>Where are you at Boom?</vt:lpstr>
      <vt:lpstr>Your Emergency Plan</vt:lpstr>
      <vt:lpstr>Fallacies</vt:lpstr>
      <vt:lpstr>1: Personal Preparedness</vt:lpstr>
      <vt:lpstr>The bedside 10</vt:lpstr>
      <vt:lpstr>Everyday Carry (EDC)</vt:lpstr>
      <vt:lpstr>Good habits</vt:lpstr>
      <vt:lpstr>The bed box</vt:lpstr>
      <vt:lpstr>In the car(s)</vt:lpstr>
      <vt:lpstr>The Go-Bag</vt:lpstr>
      <vt:lpstr>At work?</vt:lpstr>
      <vt:lpstr>Training</vt:lpstr>
      <vt:lpstr>What to do individually</vt:lpstr>
      <vt:lpstr>Individual risks and mitigations</vt:lpstr>
      <vt:lpstr>2: Family Preparedness</vt:lpstr>
      <vt:lpstr>What to do-2</vt:lpstr>
      <vt:lpstr>Rally points and notification plans</vt:lpstr>
      <vt:lpstr>Water</vt:lpstr>
      <vt:lpstr>Purifying water is all bad choices</vt:lpstr>
      <vt:lpstr>Food</vt:lpstr>
      <vt:lpstr>Know the Signs of Malnutrition</vt:lpstr>
      <vt:lpstr>Medical treatment</vt:lpstr>
      <vt:lpstr>Electrical power</vt:lpstr>
      <vt:lpstr>Fuel for heating and cooking</vt:lpstr>
      <vt:lpstr>Light and Fire</vt:lpstr>
      <vt:lpstr>Hygiene</vt:lpstr>
      <vt:lpstr>Cleaning home spaces and laundry</vt:lpstr>
      <vt:lpstr>Solid waste</vt:lpstr>
      <vt:lpstr>Heat</vt:lpstr>
      <vt:lpstr>Security: theory of overlapping defenses</vt:lpstr>
      <vt:lpstr>Security: layers</vt:lpstr>
      <vt:lpstr>Security: no one wants to talk about this</vt:lpstr>
      <vt:lpstr>False Security</vt:lpstr>
      <vt:lpstr>Time to leave?</vt:lpstr>
      <vt:lpstr>Simulation &amp; training</vt:lpstr>
      <vt:lpstr>Pets</vt:lpstr>
      <vt:lpstr>Family risks</vt:lpstr>
      <vt:lpstr>3: Neighborhood preparedness</vt:lpstr>
      <vt:lpstr>The Question</vt:lpstr>
      <vt:lpstr>Map Your Neighborhood</vt:lpstr>
      <vt:lpstr>What to do-3 </vt:lpstr>
      <vt:lpstr>3 MYN teams</vt:lpstr>
      <vt:lpstr>Neighborhood team supplies and equipment</vt:lpstr>
      <vt:lpstr>Fuel and chainsaws</vt:lpstr>
      <vt:lpstr>Simulation &amp; training</vt:lpstr>
      <vt:lpstr>Neighborhood risk matrix</vt:lpstr>
      <vt:lpstr>4: Community preparedness</vt:lpstr>
      <vt:lpstr>What to do-4 </vt:lpstr>
      <vt:lpstr>Community Emergency Response Team (CERT) Training</vt:lpstr>
      <vt:lpstr>CERT Training</vt:lpstr>
      <vt:lpstr>Rapid Impact Survey</vt:lpstr>
      <vt:lpstr>Building Inspections</vt:lpstr>
      <vt:lpstr>Emergency Operations Centers</vt:lpstr>
      <vt:lpstr>Community Shelters</vt:lpstr>
      <vt:lpstr>Other levels of response</vt:lpstr>
      <vt:lpstr>Community Risk Matrix</vt:lpstr>
      <vt:lpstr>5: Communications &amp; situational awareness</vt:lpstr>
      <vt:lpstr>The spectrum of options</vt:lpstr>
      <vt:lpstr>FRS/GMRS</vt:lpstr>
      <vt:lpstr>The three amateur radio licenses</vt:lpstr>
      <vt:lpstr>Amateur radio equipment</vt:lpstr>
      <vt:lpstr>Local Amateur Radio</vt:lpstr>
      <vt:lpstr>Amateur radio networks of Puget Sound-1</vt:lpstr>
      <vt:lpstr>Amateur radio networks of Puget Sound-2</vt:lpstr>
      <vt:lpstr>Amateur radio networks of Puget Sound-3</vt:lpstr>
      <vt:lpstr>Other sources: frequencies</vt:lpstr>
      <vt:lpstr>Weather learning</vt:lpstr>
      <vt:lpstr>NOAA Weather Station Broadcasts</vt:lpstr>
      <vt:lpstr>Maps</vt:lpstr>
      <vt:lpstr>Situational Awareness Test</vt:lpstr>
      <vt:lpstr>Situational Awareness Risk</vt:lpstr>
      <vt:lpstr>6: Dynamic preparedness</vt:lpstr>
      <vt:lpstr>Continuous training and practice</vt:lpstr>
      <vt:lpstr>Escalating stressors during simulations</vt:lpstr>
      <vt:lpstr>Working at risk mitigation: driving towards green</vt:lpstr>
      <vt:lpstr>Learn from Government simulations</vt:lpstr>
      <vt:lpstr>Teaching as learning</vt:lpstr>
      <vt:lpstr>Improve situational awareness</vt:lpstr>
      <vt:lpstr>Inventories</vt:lpstr>
      <vt:lpstr>The effect of Winter</vt:lpstr>
      <vt:lpstr>Formal Emergency Plan</vt:lpstr>
      <vt:lpstr>What if you did nothing?</vt:lpstr>
      <vt:lpstr>Aftershocks…</vt:lpstr>
      <vt:lpstr>Disclaimer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