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 showGuides="1">
      <p:cViewPr>
        <p:scale>
          <a:sx n="110" d="100"/>
          <a:sy n="110" d="100"/>
        </p:scale>
        <p:origin x="10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FD72-293E-2646-A098-C3D9F9878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8197-97B7-844A-89E3-CA7CFB220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2F9E-6106-2441-82F2-A9173DD6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ACBF-0B06-8840-A876-742D75A0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BC65-3FB3-8D4D-8ACA-CE8BE998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F3B-E4C2-9F4F-90C7-8FA2A4D8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424C7-626E-AA4C-9C5E-EC1F01492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E1CB-DA9B-664E-8072-567C766A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EA7-8FD4-1A43-9800-73C5D700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E0A5-0CA0-4E4C-915C-8B67FA1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924EE-D623-1147-9C8F-31584C2EF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29CAB-C9FB-E94F-B7B1-703B48073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C5C9-1891-ED46-BD86-DE47165A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717F-33FF-2C48-B443-8DFA60E0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C6ED-7152-D949-BDF4-1E19D83D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E9C1-1180-E444-9023-0139B8C0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508A-C3D8-6A4E-87DC-21AF6D25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A4485-1F28-5C4A-A4C5-9CE9924C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0EDB-9618-9F46-BD2F-7B572549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3749-2404-6342-8224-00F2AE5D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069-2822-334D-A4CD-9B44075D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71170-D999-9444-8F34-11913506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FC3D-D05B-CF40-AFC8-13EBBF3D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36F5-0F89-7847-A176-9478284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EFB6-7367-974D-A072-6F0809BB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9A96-803D-0C49-BDB5-2A8827FF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BB76-F2A7-6741-BF04-C133D427C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F8D4F-25EE-894C-93E6-6245B4D7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18CF8-D824-844C-95A0-B400BBB1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7E82-D2BE-1F4D-AA2B-BB8F2F91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9B359-C612-BB4F-B9AE-B35C6AB2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BF60-935E-8742-8D83-A998CBDE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29FF6-3311-4648-8CE0-F9DD12ED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BB17-70E0-FA45-9EE8-A80958653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46704-800D-F14A-8A50-0C8C161CA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85FAA-E004-BC4D-A176-2F3275214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66A78-C3FF-D648-8208-53327953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4E924-9F54-5648-826E-BEB458F7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E1ADD-C7D9-C54C-B677-AE7A245C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1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9AD8-DD1F-E346-9931-44E80339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D34D1-5B84-F046-B5F9-317012F2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E315B-2666-6A44-8C99-51BE6603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A51C3-8D7C-5245-BA9A-821EDE51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0E8CF-84A9-B74D-9374-96779404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05AC7-102E-9F4B-83D5-820E7C0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4C3A7-F873-5E4E-8B2E-360F7B29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A27A-9BC6-1E4A-AE3E-3BA2FB35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A5FF-ED32-414A-AEF8-A4729B50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6A3A0-CD28-6844-B4E8-E34995319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D1125-3B8D-0F4F-9EC6-12E1AB3D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207C-555C-F643-90E6-26164851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ED860-812C-E042-979D-AB589DE4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7946-D296-6A46-9F38-7BC59FC9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B25F5-02D1-4442-AD3C-3D14E297B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B3E16-3536-4A47-89B9-AAD622A3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012B7-A283-AE4C-9D63-11AB4576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65C9-77C2-C94B-B478-AD56FFFE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0D8B-9B16-D944-ACA7-54AF98CD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26A34-50EA-2C46-B998-0FCE70B0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C04B-D7BA-7A41-B889-61069713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AE3D0-8D68-F84D-9030-D281F9630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2DF4-50CB-8142-9F71-EE037CFB6B6D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CBB6-685F-FF45-B164-1BE9D42D5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6A77-8D55-C141-9832-DAFEC480B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EF66-6E3B-084E-B568-50C15BED6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52E70-4808-3D44-8DEC-E7D72883F5A9}"/>
              </a:ext>
            </a:extLst>
          </p:cNvPr>
          <p:cNvSpPr txBox="1"/>
          <p:nvPr/>
        </p:nvSpPr>
        <p:spPr>
          <a:xfrm>
            <a:off x="300942" y="243068"/>
            <a:ext cx="1157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Tab 			General Analysis Tab 		 	Species-Specific Analysis  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A3C6A-E4C2-144F-88D9-F917BDAE5FE3}"/>
              </a:ext>
            </a:extLst>
          </p:cNvPr>
          <p:cNvSpPr txBox="1"/>
          <p:nvPr/>
        </p:nvSpPr>
        <p:spPr>
          <a:xfrm>
            <a:off x="300942" y="1481560"/>
            <a:ext cx="3912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A20E1EA2-7CE7-FD48-9284-CFD864C5BE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3" y="3051220"/>
            <a:ext cx="2270768" cy="330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3677B-CDF1-F548-9B28-436D2A1AA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36" y="3396858"/>
            <a:ext cx="2889965" cy="2830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026A88-F79D-3D4B-A6F3-6D9092D76178}"/>
              </a:ext>
            </a:extLst>
          </p:cNvPr>
          <p:cNvSpPr txBox="1"/>
          <p:nvPr/>
        </p:nvSpPr>
        <p:spPr>
          <a:xfrm>
            <a:off x="6044114" y="6223176"/>
            <a:ext cx="145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area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0821-505C-3640-B8B0-023FE89D8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589" y="4424400"/>
            <a:ext cx="3148314" cy="71436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Histogram of orchid occurrences over 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69129-D322-0040-B227-3E4BB9CBF770}"/>
              </a:ext>
            </a:extLst>
          </p:cNvPr>
          <p:cNvSpPr txBox="1"/>
          <p:nvPr/>
        </p:nvSpPr>
        <p:spPr>
          <a:xfrm>
            <a:off x="300942" y="243068"/>
            <a:ext cx="1157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Tab 			Dataset Overview Tab 		 Species-Specific Analysis 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4419-FF60-4346-9424-91629DC3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84" y="1075387"/>
            <a:ext cx="4759124" cy="33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Quinten Rankin</dc:creator>
  <cp:lastModifiedBy>Jacob Quinten Rankin</cp:lastModifiedBy>
  <cp:revision>1</cp:revision>
  <dcterms:created xsi:type="dcterms:W3CDTF">2023-03-03T02:30:11Z</dcterms:created>
  <dcterms:modified xsi:type="dcterms:W3CDTF">2023-03-03T03:45:56Z</dcterms:modified>
</cp:coreProperties>
</file>