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9955F9-E731-BB9E-352F-11A03B95FF13}" name="Jacob Davis" initials="JD" userId="S::jacrdavis@umass.edu::6cb38fd4-ea82-4442-87fc-d26d64c2939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72"/>
  </p:normalViewPr>
  <p:slideViewPr>
    <p:cSldViewPr snapToGrid="0" showGuides="1">
      <p:cViewPr>
        <p:scale>
          <a:sx n="63" d="100"/>
          <a:sy n="63" d="100"/>
        </p:scale>
        <p:origin x="464" y="-808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F3072-322A-DA4D-AC6E-0CD1ACFAE44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DFBED-C3CD-DB4F-9EB7-40EEE7D3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DFBED-C3CD-DB4F-9EB7-40EEE7D3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3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5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6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6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3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0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6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7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7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0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DE3D8-0983-BC45-A5A7-54FDFD4AAD37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sea&#10;&#10;Description automatically generated">
            <a:extLst>
              <a:ext uri="{FF2B5EF4-FFF2-40B4-BE49-F238E27FC236}">
                <a16:creationId xmlns:a16="http://schemas.microsoft.com/office/drawing/2014/main" id="{119FEFF9-C7F0-DE2B-35A2-767FA3CD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7"/>
          <a:stretch/>
        </p:blipFill>
        <p:spPr>
          <a:xfrm>
            <a:off x="3929103" y="7589759"/>
            <a:ext cx="4305300" cy="3966162"/>
          </a:xfrm>
          <a:prstGeom prst="rect">
            <a:avLst/>
          </a:prstGeom>
        </p:spPr>
      </p:pic>
      <p:pic>
        <p:nvPicPr>
          <p:cNvPr id="7" name="Picture 6" descr="A map of the ocean&#10;&#10;Description automatically generated">
            <a:extLst>
              <a:ext uri="{FF2B5EF4-FFF2-40B4-BE49-F238E27FC236}">
                <a16:creationId xmlns:a16="http://schemas.microsoft.com/office/drawing/2014/main" id="{465CC962-427A-6884-333C-4097FF77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31"/>
          <a:stretch/>
        </p:blipFill>
        <p:spPr>
          <a:xfrm>
            <a:off x="8234403" y="8186659"/>
            <a:ext cx="4356100" cy="3369262"/>
          </a:xfrm>
          <a:prstGeom prst="rect">
            <a:avLst/>
          </a:prstGeom>
        </p:spPr>
      </p:pic>
      <p:pic>
        <p:nvPicPr>
          <p:cNvPr id="9" name="Picture 8" descr="A map of the ocean&#10;&#10;Description automatically generated">
            <a:extLst>
              <a:ext uri="{FF2B5EF4-FFF2-40B4-BE49-F238E27FC236}">
                <a16:creationId xmlns:a16="http://schemas.microsoft.com/office/drawing/2014/main" id="{52F67967-6FF6-2172-356F-F28925536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27"/>
          <a:stretch/>
        </p:blipFill>
        <p:spPr>
          <a:xfrm>
            <a:off x="3891003" y="3056718"/>
            <a:ext cx="4343400" cy="3966161"/>
          </a:xfrm>
          <a:prstGeom prst="rect">
            <a:avLst/>
          </a:prstGeom>
        </p:spPr>
      </p:pic>
      <p:pic>
        <p:nvPicPr>
          <p:cNvPr id="11" name="Picture 10" descr="A map of the ocean with directions&#10;&#10;Description automatically generated">
            <a:extLst>
              <a:ext uri="{FF2B5EF4-FFF2-40B4-BE49-F238E27FC236}">
                <a16:creationId xmlns:a16="http://schemas.microsoft.com/office/drawing/2014/main" id="{1C9084D0-6F01-ED07-48D5-CB01961F07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569"/>
          <a:stretch/>
        </p:blipFill>
        <p:spPr>
          <a:xfrm>
            <a:off x="8234403" y="3056718"/>
            <a:ext cx="4356100" cy="3542091"/>
          </a:xfrm>
          <a:prstGeom prst="rect">
            <a:avLst/>
          </a:prstGeom>
        </p:spPr>
      </p:pic>
      <p:pic>
        <p:nvPicPr>
          <p:cNvPr id="13" name="Picture 12" descr="A map of a sea&#10;&#10;Description automatically generated">
            <a:extLst>
              <a:ext uri="{FF2B5EF4-FFF2-40B4-BE49-F238E27FC236}">
                <a16:creationId xmlns:a16="http://schemas.microsoft.com/office/drawing/2014/main" id="{4B19C0FF-5F83-5CF5-DB0B-2D06752BAB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653"/>
          <a:stretch/>
        </p:blipFill>
        <p:spPr>
          <a:xfrm>
            <a:off x="12634524" y="2979392"/>
            <a:ext cx="4356100" cy="4085857"/>
          </a:xfrm>
          <a:prstGeom prst="rect">
            <a:avLst/>
          </a:prstGeom>
        </p:spPr>
      </p:pic>
      <p:pic>
        <p:nvPicPr>
          <p:cNvPr id="15" name="Picture 14" descr="A map of a storm&#10;&#10;Description automatically generated">
            <a:extLst>
              <a:ext uri="{FF2B5EF4-FFF2-40B4-BE49-F238E27FC236}">
                <a16:creationId xmlns:a16="http://schemas.microsoft.com/office/drawing/2014/main" id="{6A14E492-45CA-98D4-834A-068F0E2F81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027"/>
          <a:stretch/>
        </p:blipFill>
        <p:spPr>
          <a:xfrm>
            <a:off x="12590503" y="7607344"/>
            <a:ext cx="4343400" cy="3966162"/>
          </a:xfrm>
          <a:prstGeom prst="rect">
            <a:avLst/>
          </a:prstGeom>
        </p:spPr>
      </p:pic>
      <p:pic>
        <p:nvPicPr>
          <p:cNvPr id="16" name="Picture 15" descr="A map of the ocean&#10;&#10;Description automatically generated">
            <a:extLst>
              <a:ext uri="{FF2B5EF4-FFF2-40B4-BE49-F238E27FC236}">
                <a16:creationId xmlns:a16="http://schemas.microsoft.com/office/drawing/2014/main" id="{05DB39E8-E8C4-58C4-10D2-43B33E7DE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0" r="42512" b="82484"/>
          <a:stretch/>
        </p:blipFill>
        <p:spPr>
          <a:xfrm>
            <a:off x="8609093" y="7003732"/>
            <a:ext cx="3294036" cy="8229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EFEE60-20A3-61E8-11B2-7408A860ACA3}"/>
              </a:ext>
            </a:extLst>
          </p:cNvPr>
          <p:cNvSpPr txBox="1"/>
          <p:nvPr/>
        </p:nvSpPr>
        <p:spPr>
          <a:xfrm>
            <a:off x="16940463" y="12488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3993F-AF89-3203-B30F-224646CA8D35}"/>
              </a:ext>
            </a:extLst>
          </p:cNvPr>
          <p:cNvSpPr/>
          <p:nvPr/>
        </p:nvSpPr>
        <p:spPr>
          <a:xfrm>
            <a:off x="8328837" y="6829425"/>
            <a:ext cx="3886976" cy="11715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A6220-7BE8-404B-5115-9DCE37BFDDD9}"/>
              </a:ext>
            </a:extLst>
          </p:cNvPr>
          <p:cNvSpPr txBox="1"/>
          <p:nvPr/>
        </p:nvSpPr>
        <p:spPr>
          <a:xfrm>
            <a:off x="4012498" y="2794726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Ian (2022)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86D2E-3DD0-FEC5-7D8A-C17BDE9979C2}"/>
              </a:ext>
            </a:extLst>
          </p:cNvPr>
          <p:cNvSpPr txBox="1"/>
          <p:nvPr/>
        </p:nvSpPr>
        <p:spPr>
          <a:xfrm>
            <a:off x="8355898" y="2794726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Idalia (2023)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96019-F7BC-930A-89B4-1E54C00FDA79}"/>
              </a:ext>
            </a:extLst>
          </p:cNvPr>
          <p:cNvSpPr txBox="1"/>
          <p:nvPr/>
        </p:nvSpPr>
        <p:spPr>
          <a:xfrm>
            <a:off x="12756019" y="2794726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Lee (2023)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E9907-2639-A729-116D-CD12DACFBF62}"/>
              </a:ext>
            </a:extLst>
          </p:cNvPr>
          <p:cNvSpPr txBox="1"/>
          <p:nvPr/>
        </p:nvSpPr>
        <p:spPr>
          <a:xfrm>
            <a:off x="4012499" y="11573506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Francine (2024)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2BBD2F-2474-8043-6C92-66B09275D4B1}"/>
              </a:ext>
            </a:extLst>
          </p:cNvPr>
          <p:cNvSpPr txBox="1"/>
          <p:nvPr/>
        </p:nvSpPr>
        <p:spPr>
          <a:xfrm>
            <a:off x="8355897" y="11591681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Helene (2024)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7595C0-AC5B-AADB-9EDB-7E18F46FE9CF}"/>
              </a:ext>
            </a:extLst>
          </p:cNvPr>
          <p:cNvSpPr txBox="1"/>
          <p:nvPr/>
        </p:nvSpPr>
        <p:spPr>
          <a:xfrm>
            <a:off x="12699295" y="11591681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Milton (2024)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45BEC-1A30-87E3-2D45-3E22DFA0D111}"/>
              </a:ext>
            </a:extLst>
          </p:cNvPr>
          <p:cNvSpPr txBox="1"/>
          <p:nvPr/>
        </p:nvSpPr>
        <p:spPr>
          <a:xfrm>
            <a:off x="1719303" y="14780708"/>
            <a:ext cx="434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TODO:</a:t>
            </a:r>
          </a:p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	- Need to make Lee a square aspect</a:t>
            </a:r>
          </a:p>
        </p:txBody>
      </p:sp>
    </p:spTree>
    <p:extLst>
      <p:ext uri="{BB962C8B-B14F-4D97-AF65-F5344CB8AC3E}">
        <p14:creationId xmlns:p14="http://schemas.microsoft.com/office/powerpoint/2010/main" val="34155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3150</TotalTime>
  <Words>36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Helvetica</vt:lpstr>
      <vt:lpstr>Helvetica Light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Davis</dc:creator>
  <cp:lastModifiedBy>Jacob Davis</cp:lastModifiedBy>
  <cp:revision>2</cp:revision>
  <dcterms:created xsi:type="dcterms:W3CDTF">2025-01-22T16:43:11Z</dcterms:created>
  <dcterms:modified xsi:type="dcterms:W3CDTF">2025-01-24T21:13:40Z</dcterms:modified>
</cp:coreProperties>
</file>