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449db6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449db6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449db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449db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449db6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449db6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449db6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449db6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06250" y="859925"/>
            <a:ext cx="63315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Incidents</a:t>
            </a:r>
            <a:r>
              <a:rPr b="0" lang="en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🔥🔥🔥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110050" y="2152350"/>
            <a:ext cx="4923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Jacob Rottmann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518300" y="102389"/>
            <a:ext cx="5213400" cy="714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setup stuff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5" y="102350"/>
            <a:ext cx="3495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75" y="859475"/>
            <a:ext cx="8830457" cy="37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731800" y="-14350"/>
            <a:ext cx="2416800" cy="51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0" y="0"/>
            <a:ext cx="2416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50" y="2272725"/>
            <a:ext cx="4282925" cy="28708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563" y="1"/>
            <a:ext cx="5122876" cy="2217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 txBox="1"/>
          <p:nvPr/>
        </p:nvSpPr>
        <p:spPr>
          <a:xfrm>
            <a:off x="4404350" y="439400"/>
            <a:ext cx="27291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Lato"/>
                <a:ea typeface="Lato"/>
                <a:cs typeface="Lato"/>
                <a:sym typeface="Lato"/>
              </a:rPr>
              <a:t>Make it better</a:t>
            </a:r>
            <a:endParaRPr sz="6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983700" y="2816325"/>
            <a:ext cx="17298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Count the fires from each neighborhood,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making it even better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-4375"/>
            <a:ext cx="9144000" cy="5148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642938"/>
            <a:ext cx="5343525" cy="38576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598455" y="1103525"/>
            <a:ext cx="3645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S</a:t>
            </a:r>
            <a:r>
              <a:rPr lang="en" sz="3200"/>
              <a:t>how the ten neighborhoods with the least fires, and r</a:t>
            </a:r>
            <a:r>
              <a:rPr lang="en" sz="3200"/>
              <a:t>ename “type_description” to “Fires” 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2390275" y="470425"/>
            <a:ext cx="6331500" cy="4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272925" y="1079725"/>
            <a:ext cx="2433600" cy="12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fewest number of fires in the dataset occurred in Mount Oliver Borough.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650" y="1079713"/>
            <a:ext cx="34575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851" y="1079726"/>
            <a:ext cx="1883469" cy="340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/>
          <p:nvPr/>
        </p:nvCxnSpPr>
        <p:spPr>
          <a:xfrm>
            <a:off x="269650" y="2337050"/>
            <a:ext cx="246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